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b27bb5e68c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ca6c8c6d1d4109"/>
  </p:sldMasterIdLst>
  <p:sldIdLst>
    <p:sldId xmlns:r="http://schemas.openxmlformats.org/officeDocument/2006/relationships" id="256" r:id="R0b63baaa5ded4b49"/>
    <p:sldId xmlns:r="http://schemas.openxmlformats.org/officeDocument/2006/relationships" id="257" r:id="R34406660561a4440"/>
    <p:sldId xmlns:r="http://schemas.openxmlformats.org/officeDocument/2006/relationships" id="258" r:id="R77327d8b57be4f94"/>
    <p:sldId xmlns:r="http://schemas.openxmlformats.org/officeDocument/2006/relationships" id="259" r:id="Rc3a2268b35354b16"/>
    <p:sldId xmlns:r="http://schemas.openxmlformats.org/officeDocument/2006/relationships" id="260" r:id="Rca44a531ac304a49"/>
    <p:sldId xmlns:r="http://schemas.openxmlformats.org/officeDocument/2006/relationships" id="261" r:id="R35242a5a49604d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a6c8c6d1d4109" /><Relationship Type="http://schemas.openxmlformats.org/officeDocument/2006/relationships/slide" Target="/ppt/slides/slide1.xml" Id="R0b63baaa5ded4b49" /><Relationship Type="http://schemas.openxmlformats.org/officeDocument/2006/relationships/slide" Target="/ppt/slides/slide2.xml" Id="R34406660561a4440" /><Relationship Type="http://schemas.openxmlformats.org/officeDocument/2006/relationships/slide" Target="/ppt/slides/slide3.xml" Id="R77327d8b57be4f94" /><Relationship Type="http://schemas.openxmlformats.org/officeDocument/2006/relationships/slide" Target="/ppt/slides/slide4.xml" Id="Rc3a2268b35354b16" /><Relationship Type="http://schemas.openxmlformats.org/officeDocument/2006/relationships/slide" Target="/ppt/slides/slide5.xml" Id="Rca44a531ac304a49" /><Relationship Type="http://schemas.openxmlformats.org/officeDocument/2006/relationships/slide" Target="/ppt/slides/slide6.xml" Id="R35242a5a49604d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be1b4d612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67d0ede564a28" /><Relationship Type="http://schemas.openxmlformats.org/officeDocument/2006/relationships/theme" Target="/ppt/slideMasters/theme/theme1.xml" Id="R16bca4e8718242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67d0ede56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f276763c64e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4601bc9a4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f2c1eae6d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6e6dc6bab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53a775e8841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5849097b64a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KAD-INVEST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Aukrusts vei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81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