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714276e1c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3c784074e465c"/>
  </p:sldMasterIdLst>
  <p:sldIdLst>
    <p:sldId xmlns:r="http://schemas.openxmlformats.org/officeDocument/2006/relationships" id="256" r:id="R18920c64e6744616"/>
    <p:sldId xmlns:r="http://schemas.openxmlformats.org/officeDocument/2006/relationships" id="257" r:id="Rcc2c7c5272664aa1"/>
    <p:sldId xmlns:r="http://schemas.openxmlformats.org/officeDocument/2006/relationships" id="258" r:id="R60e9346fa0d542c4"/>
    <p:sldId xmlns:r="http://schemas.openxmlformats.org/officeDocument/2006/relationships" id="259" r:id="Rac93cb061f0042c9"/>
    <p:sldId xmlns:r="http://schemas.openxmlformats.org/officeDocument/2006/relationships" id="260" r:id="R54c2f4fbe4b748cf"/>
    <p:sldId xmlns:r="http://schemas.openxmlformats.org/officeDocument/2006/relationships" id="261" r:id="R350c427aaa9e46d0"/>
    <p:sldId xmlns:r="http://schemas.openxmlformats.org/officeDocument/2006/relationships" id="262" r:id="R7ab6f840596f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3c784074e465c" /><Relationship Type="http://schemas.openxmlformats.org/officeDocument/2006/relationships/slide" Target="/ppt/slides/slide1.xml" Id="R18920c64e6744616" /><Relationship Type="http://schemas.openxmlformats.org/officeDocument/2006/relationships/slide" Target="/ppt/slides/slide2.xml" Id="Rcc2c7c5272664aa1" /><Relationship Type="http://schemas.openxmlformats.org/officeDocument/2006/relationships/slide" Target="/ppt/slides/slide3.xml" Id="R60e9346fa0d542c4" /><Relationship Type="http://schemas.openxmlformats.org/officeDocument/2006/relationships/slide" Target="/ppt/slides/slide4.xml" Id="Rac93cb061f0042c9" /><Relationship Type="http://schemas.openxmlformats.org/officeDocument/2006/relationships/slide" Target="/ppt/slides/slide5.xml" Id="R54c2f4fbe4b748cf" /><Relationship Type="http://schemas.openxmlformats.org/officeDocument/2006/relationships/slide" Target="/ppt/slides/slide6.xml" Id="R350c427aaa9e46d0" /><Relationship Type="http://schemas.openxmlformats.org/officeDocument/2006/relationships/slide" Target="/ppt/slides/slide7.xml" Id="R7ab6f840596f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f088ac68f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bb6029dec4641" /><Relationship Type="http://schemas.openxmlformats.org/officeDocument/2006/relationships/theme" Target="/ppt/slideMasters/theme/theme1.xml" Id="R0de87d09ccad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bb6029dec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52ad6b0a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18c87000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f888d3c4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8ea5cb1e2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0c447f70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d9e2e284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8fde3268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AQUARION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14 857 463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Trosvikodden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AQUARION AS</a:t>
            </a:r>
          </a:p>
        </p:txBody>
      </p:sp>
    </p:spTree>
  </p:cSld>
  <p:clrMapOvr>
    <a:masterClrMapping xmlns:a="http://schemas.openxmlformats.org/drawingml/2006/main"/>
  </p:clrMapOvr>
</p:sld>
</file>