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8a371a690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54252e66b47d2"/>
  </p:sldMasterIdLst>
  <p:sldIdLst>
    <p:sldId xmlns:r="http://schemas.openxmlformats.org/officeDocument/2006/relationships" id="256" r:id="R6a54df120f7f4123"/>
    <p:sldId xmlns:r="http://schemas.openxmlformats.org/officeDocument/2006/relationships" id="257" r:id="R908e0c97bc2e4e24"/>
    <p:sldId xmlns:r="http://schemas.openxmlformats.org/officeDocument/2006/relationships" id="258" r:id="R8199d8a4834d4616"/>
    <p:sldId xmlns:r="http://schemas.openxmlformats.org/officeDocument/2006/relationships" id="259" r:id="R9162e7807d4f4851"/>
    <p:sldId xmlns:r="http://schemas.openxmlformats.org/officeDocument/2006/relationships" id="260" r:id="R0f726dae134d49cd"/>
    <p:sldId xmlns:r="http://schemas.openxmlformats.org/officeDocument/2006/relationships" id="261" r:id="Ra06aac3d96884f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54252e66b47d2" /><Relationship Type="http://schemas.openxmlformats.org/officeDocument/2006/relationships/slide" Target="/ppt/slides/slide1.xml" Id="R6a54df120f7f4123" /><Relationship Type="http://schemas.openxmlformats.org/officeDocument/2006/relationships/slide" Target="/ppt/slides/slide2.xml" Id="R908e0c97bc2e4e24" /><Relationship Type="http://schemas.openxmlformats.org/officeDocument/2006/relationships/slide" Target="/ppt/slides/slide3.xml" Id="R8199d8a4834d4616" /><Relationship Type="http://schemas.openxmlformats.org/officeDocument/2006/relationships/slide" Target="/ppt/slides/slide4.xml" Id="R9162e7807d4f4851" /><Relationship Type="http://schemas.openxmlformats.org/officeDocument/2006/relationships/slide" Target="/ppt/slides/slide5.xml" Id="R0f726dae134d49cd" /><Relationship Type="http://schemas.openxmlformats.org/officeDocument/2006/relationships/slide" Target="/ppt/slides/slide6.xml" Id="Ra06aac3d96884f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64436d3eb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2c83ea6ff48f1" /><Relationship Type="http://schemas.openxmlformats.org/officeDocument/2006/relationships/theme" Target="/ppt/slideMasters/theme/theme1.xml" Id="R1f510abe60ab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2c83ea6ff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739ca80f7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9cd54c1c4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2bfab1d7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c2933f584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925344a6e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768e5034c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