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3cfb38749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535a25d344265"/>
  </p:sldMasterIdLst>
  <p:sldIdLst>
    <p:sldId xmlns:r="http://schemas.openxmlformats.org/officeDocument/2006/relationships" id="256" r:id="Rc415066a5c9c4419"/>
    <p:sldId xmlns:r="http://schemas.openxmlformats.org/officeDocument/2006/relationships" id="257" r:id="R3e6e9ff18d4a424f"/>
    <p:sldId xmlns:r="http://schemas.openxmlformats.org/officeDocument/2006/relationships" id="258" r:id="R1826166cade84df1"/>
    <p:sldId xmlns:r="http://schemas.openxmlformats.org/officeDocument/2006/relationships" id="259" r:id="Re481bdc0fdc14247"/>
    <p:sldId xmlns:r="http://schemas.openxmlformats.org/officeDocument/2006/relationships" id="260" r:id="R58d043e62cfc4373"/>
    <p:sldId xmlns:r="http://schemas.openxmlformats.org/officeDocument/2006/relationships" id="261" r:id="R0035d3ec3c234c4a"/>
    <p:sldId xmlns:r="http://schemas.openxmlformats.org/officeDocument/2006/relationships" id="262" r:id="R2ad661440fc4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535a25d344265" /><Relationship Type="http://schemas.openxmlformats.org/officeDocument/2006/relationships/slide" Target="/ppt/slides/slide1.xml" Id="Rc415066a5c9c4419" /><Relationship Type="http://schemas.openxmlformats.org/officeDocument/2006/relationships/slide" Target="/ppt/slides/slide2.xml" Id="R3e6e9ff18d4a424f" /><Relationship Type="http://schemas.openxmlformats.org/officeDocument/2006/relationships/slide" Target="/ppt/slides/slide3.xml" Id="R1826166cade84df1" /><Relationship Type="http://schemas.openxmlformats.org/officeDocument/2006/relationships/slide" Target="/ppt/slides/slide4.xml" Id="Re481bdc0fdc14247" /><Relationship Type="http://schemas.openxmlformats.org/officeDocument/2006/relationships/slide" Target="/ppt/slides/slide5.xml" Id="R58d043e62cfc4373" /><Relationship Type="http://schemas.openxmlformats.org/officeDocument/2006/relationships/slide" Target="/ppt/slides/slide6.xml" Id="R0035d3ec3c234c4a" /><Relationship Type="http://schemas.openxmlformats.org/officeDocument/2006/relationships/slide" Target="/ppt/slides/slide7.xml" Id="R2ad661440fc4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046e38bc2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cb5ec7abf451b" /><Relationship Type="http://schemas.openxmlformats.org/officeDocument/2006/relationships/theme" Target="/ppt/slideMasters/theme/theme1.xml" Id="Rea557bc4eb0448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cb5ec7abf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5ba172e7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407209c33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1a4a5e14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fa71857ad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2cdd6ce6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07e0d8fd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0042578e2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SORO INVESTERING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18 156 314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21 352 141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OLAV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Vik, Isvikvegen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