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35cbdcac5040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4054748c194467"/>
  </p:sldMasterIdLst>
  <p:sldIdLst>
    <p:sldId xmlns:r="http://schemas.openxmlformats.org/officeDocument/2006/relationships" id="256" r:id="Rfc73128576974e45"/>
    <p:sldId xmlns:r="http://schemas.openxmlformats.org/officeDocument/2006/relationships" id="257" r:id="Rf2d649d1cf14436a"/>
    <p:sldId xmlns:r="http://schemas.openxmlformats.org/officeDocument/2006/relationships" id="258" r:id="Rb0620ea562264713"/>
    <p:sldId xmlns:r="http://schemas.openxmlformats.org/officeDocument/2006/relationships" id="259" r:id="Rdce58b2868004fe0"/>
    <p:sldId xmlns:r="http://schemas.openxmlformats.org/officeDocument/2006/relationships" id="260" r:id="R18a94a4608404322"/>
    <p:sldId xmlns:r="http://schemas.openxmlformats.org/officeDocument/2006/relationships" id="261" r:id="R2c638a5be7ab49f7"/>
    <p:sldId xmlns:r="http://schemas.openxmlformats.org/officeDocument/2006/relationships" id="262" r:id="R66718d7ce66843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4054748c194467" /><Relationship Type="http://schemas.openxmlformats.org/officeDocument/2006/relationships/slide" Target="/ppt/slides/slide1.xml" Id="Rfc73128576974e45" /><Relationship Type="http://schemas.openxmlformats.org/officeDocument/2006/relationships/slide" Target="/ppt/slides/slide2.xml" Id="Rf2d649d1cf14436a" /><Relationship Type="http://schemas.openxmlformats.org/officeDocument/2006/relationships/slide" Target="/ppt/slides/slide3.xml" Id="Rb0620ea562264713" /><Relationship Type="http://schemas.openxmlformats.org/officeDocument/2006/relationships/slide" Target="/ppt/slides/slide4.xml" Id="Rdce58b2868004fe0" /><Relationship Type="http://schemas.openxmlformats.org/officeDocument/2006/relationships/slide" Target="/ppt/slides/slide5.xml" Id="R18a94a4608404322" /><Relationship Type="http://schemas.openxmlformats.org/officeDocument/2006/relationships/slide" Target="/ppt/slides/slide6.xml" Id="R2c638a5be7ab49f7" /><Relationship Type="http://schemas.openxmlformats.org/officeDocument/2006/relationships/slide" Target="/ppt/slides/slide7.xml" Id="R66718d7ce66843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86f46461844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7b5c211a14a06" /><Relationship Type="http://schemas.openxmlformats.org/officeDocument/2006/relationships/theme" Target="/ppt/slideMasters/theme/theme1.xml" Id="Rc3a4d9e61c1a47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27b5c211a14a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e5db7012e4b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9b65f9d1748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05da1526144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89298cfc147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5ff0f49ea42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eeae1fad940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2920d767e4f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TBT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821 069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13 103 868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13 131 736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TØNNES BERNHARD TØNNESEN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Salhusvegen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67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989 191 861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TBT AS</a:t>
            </a:r>
          </a:p>
        </p:txBody>
      </p:sp>
    </p:spTree>
  </p:cSld>
  <p:clrMapOvr>
    <a:masterClrMapping xmlns:a="http://schemas.openxmlformats.org/drawingml/2006/main"/>
  </p:clrMapOvr>
</p:sld>
</file>