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cee9f7bf404e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685299d7d04802"/>
  </p:sldMasterIdLst>
  <p:sldIdLst>
    <p:sldId xmlns:r="http://schemas.openxmlformats.org/officeDocument/2006/relationships" id="256" r:id="R2d81d9b3a5d442a9"/>
    <p:sldId xmlns:r="http://schemas.openxmlformats.org/officeDocument/2006/relationships" id="257" r:id="Rd648b03af63a426d"/>
    <p:sldId xmlns:r="http://schemas.openxmlformats.org/officeDocument/2006/relationships" id="258" r:id="R2c9db794551c4850"/>
    <p:sldId xmlns:r="http://schemas.openxmlformats.org/officeDocument/2006/relationships" id="259" r:id="R5d11b60ee56f49cf"/>
    <p:sldId xmlns:r="http://schemas.openxmlformats.org/officeDocument/2006/relationships" id="260" r:id="R5b22bd4f238d4b19"/>
    <p:sldId xmlns:r="http://schemas.openxmlformats.org/officeDocument/2006/relationships" id="261" r:id="R58e7ac588fbd4671"/>
    <p:sldId xmlns:r="http://schemas.openxmlformats.org/officeDocument/2006/relationships" id="262" r:id="R0cc6498800bd43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685299d7d04802" /><Relationship Type="http://schemas.openxmlformats.org/officeDocument/2006/relationships/slide" Target="/ppt/slides/slide1.xml" Id="R2d81d9b3a5d442a9" /><Relationship Type="http://schemas.openxmlformats.org/officeDocument/2006/relationships/slide" Target="/ppt/slides/slide2.xml" Id="Rd648b03af63a426d" /><Relationship Type="http://schemas.openxmlformats.org/officeDocument/2006/relationships/slide" Target="/ppt/slides/slide3.xml" Id="R2c9db794551c4850" /><Relationship Type="http://schemas.openxmlformats.org/officeDocument/2006/relationships/slide" Target="/ppt/slides/slide4.xml" Id="R5d11b60ee56f49cf" /><Relationship Type="http://schemas.openxmlformats.org/officeDocument/2006/relationships/slide" Target="/ppt/slides/slide5.xml" Id="R5b22bd4f238d4b19" /><Relationship Type="http://schemas.openxmlformats.org/officeDocument/2006/relationships/slide" Target="/ppt/slides/slide6.xml" Id="R58e7ac588fbd4671" /><Relationship Type="http://schemas.openxmlformats.org/officeDocument/2006/relationships/slide" Target="/ppt/slides/slide7.xml" Id="R0cc6498800bd43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f0b344d29243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1f3ce84a84aa1" /><Relationship Type="http://schemas.openxmlformats.org/officeDocument/2006/relationships/theme" Target="/ppt/slideMasters/theme/theme1.xml" Id="Rbe39acc1cee648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41f3ce84a84a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2d5d23a8be4e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9228069f344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384e2ccdc44d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d7c068719040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bedc15247a4f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5a8631611441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6245253a484a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RAVI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RAVI INVESTERING AS ble etablert [år] og holder til i Hommelvik.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522 741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−956 866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1 658 929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89 441 436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97 637 204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FJELLSETH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Havnevegen 289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7550 Hommelvik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989 190 814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RAVI INVESTERING AS</a:t>
            </a:r>
          </a:p>
        </p:txBody>
      </p:sp>
    </p:spTree>
  </p:cSld>
  <p:clrMapOvr>
    <a:masterClrMapping xmlns:a="http://schemas.openxmlformats.org/drawingml/2006/main"/>
  </p:clrMapOvr>
</p:sld>
</file>