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1d70bde7b345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ed655f9e384a28"/>
  </p:sldMasterIdLst>
  <p:sldIdLst>
    <p:sldId xmlns:r="http://schemas.openxmlformats.org/officeDocument/2006/relationships" id="256" r:id="R0053cbc24fd74b69"/>
    <p:sldId xmlns:r="http://schemas.openxmlformats.org/officeDocument/2006/relationships" id="257" r:id="Rbab6977de7f146a6"/>
    <p:sldId xmlns:r="http://schemas.openxmlformats.org/officeDocument/2006/relationships" id="258" r:id="R3b2e4d7cf2ef4422"/>
    <p:sldId xmlns:r="http://schemas.openxmlformats.org/officeDocument/2006/relationships" id="259" r:id="Rd47db82f2f1b4dba"/>
    <p:sldId xmlns:r="http://schemas.openxmlformats.org/officeDocument/2006/relationships" id="260" r:id="R7c4f02b01f0e4e2a"/>
    <p:sldId xmlns:r="http://schemas.openxmlformats.org/officeDocument/2006/relationships" id="261" r:id="Ref55e7d165714c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ed655f9e384a28" /><Relationship Type="http://schemas.openxmlformats.org/officeDocument/2006/relationships/slide" Target="/ppt/slides/slide1.xml" Id="R0053cbc24fd74b69" /><Relationship Type="http://schemas.openxmlformats.org/officeDocument/2006/relationships/slide" Target="/ppt/slides/slide2.xml" Id="Rbab6977de7f146a6" /><Relationship Type="http://schemas.openxmlformats.org/officeDocument/2006/relationships/slide" Target="/ppt/slides/slide3.xml" Id="R3b2e4d7cf2ef4422" /><Relationship Type="http://schemas.openxmlformats.org/officeDocument/2006/relationships/slide" Target="/ppt/slides/slide4.xml" Id="Rd47db82f2f1b4dba" /><Relationship Type="http://schemas.openxmlformats.org/officeDocument/2006/relationships/slide" Target="/ppt/slides/slide5.xml" Id="R7c4f02b01f0e4e2a" /><Relationship Type="http://schemas.openxmlformats.org/officeDocument/2006/relationships/slide" Target="/ppt/slides/slide6.xml" Id="Ref55e7d165714c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ed6f1ccb7b43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292e9b6944752" /><Relationship Type="http://schemas.openxmlformats.org/officeDocument/2006/relationships/theme" Target="/ppt/slideMasters/theme/theme1.xml" Id="Rfcc47f7af56644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a292e9b69447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e5d08a80b47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3d99d71114e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7e99b08e940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ff9539caf46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6f3ba7bb14f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dea48aae441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RAVI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Havnevegen 289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989 190 814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