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2caca7378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21e2c97256464a"/>
  </p:sldMasterIdLst>
  <p:sldIdLst>
    <p:sldId xmlns:r="http://schemas.openxmlformats.org/officeDocument/2006/relationships" id="256" r:id="R0dbc98596c2541e5"/>
    <p:sldId xmlns:r="http://schemas.openxmlformats.org/officeDocument/2006/relationships" id="257" r:id="R21352852814643c6"/>
    <p:sldId xmlns:r="http://schemas.openxmlformats.org/officeDocument/2006/relationships" id="258" r:id="Rae70082fd4ce49fe"/>
    <p:sldId xmlns:r="http://schemas.openxmlformats.org/officeDocument/2006/relationships" id="259" r:id="Ra230566ab42a4ae0"/>
    <p:sldId xmlns:r="http://schemas.openxmlformats.org/officeDocument/2006/relationships" id="260" r:id="R5a86ea97f14846ca"/>
    <p:sldId xmlns:r="http://schemas.openxmlformats.org/officeDocument/2006/relationships" id="261" r:id="R2dc647f22a1d40aa"/>
    <p:sldId xmlns:r="http://schemas.openxmlformats.org/officeDocument/2006/relationships" id="262" r:id="R0caee4cd814a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1e2c97256464a" /><Relationship Type="http://schemas.openxmlformats.org/officeDocument/2006/relationships/slide" Target="/ppt/slides/slide1.xml" Id="R0dbc98596c2541e5" /><Relationship Type="http://schemas.openxmlformats.org/officeDocument/2006/relationships/slide" Target="/ppt/slides/slide2.xml" Id="R21352852814643c6" /><Relationship Type="http://schemas.openxmlformats.org/officeDocument/2006/relationships/slide" Target="/ppt/slides/slide3.xml" Id="Rae70082fd4ce49fe" /><Relationship Type="http://schemas.openxmlformats.org/officeDocument/2006/relationships/slide" Target="/ppt/slides/slide4.xml" Id="Ra230566ab42a4ae0" /><Relationship Type="http://schemas.openxmlformats.org/officeDocument/2006/relationships/slide" Target="/ppt/slides/slide5.xml" Id="R5a86ea97f14846ca" /><Relationship Type="http://schemas.openxmlformats.org/officeDocument/2006/relationships/slide" Target="/ppt/slides/slide6.xml" Id="R2dc647f22a1d40aa" /><Relationship Type="http://schemas.openxmlformats.org/officeDocument/2006/relationships/slide" Target="/ppt/slides/slide7.xml" Id="R0caee4cd814a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299a5114c45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46f4fe30e42f3" /><Relationship Type="http://schemas.openxmlformats.org/officeDocument/2006/relationships/theme" Target="/ppt/slideMasters/theme/theme1.xml" Id="R826cce438797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46f4fe30e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2f576732e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3e5b5a736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7f1a7485d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0aaab2b90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a61c09f934a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7a09d6bef43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cade443a74c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RUNAR OUSTORP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OUSTORP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OUSTORP HOLDING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OUSTORP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OUSTORP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OUSTORP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−481 422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43 271 999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43 645 957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OUSTORP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OUSTORP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OUSTORP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Runar Oustorp, Opstadveien 36D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1719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989 189 840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OUSTORP HOLDING AS</a:t>
            </a:r>
          </a:p>
        </p:txBody>
      </p:sp>
    </p:spTree>
  </p:cSld>
  <p:clrMapOvr>
    <a:masterClrMapping xmlns:a="http://schemas.openxmlformats.org/drawingml/2006/main"/>
  </p:clrMapOvr>
</p:sld>
</file>