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2c45faa68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71f8bcf1243ee"/>
  </p:sldMasterIdLst>
  <p:sldIdLst>
    <p:sldId xmlns:r="http://schemas.openxmlformats.org/officeDocument/2006/relationships" id="256" r:id="R9cbe2db5f95d40a0"/>
    <p:sldId xmlns:r="http://schemas.openxmlformats.org/officeDocument/2006/relationships" id="257" r:id="Racddfda0df6242f5"/>
    <p:sldId xmlns:r="http://schemas.openxmlformats.org/officeDocument/2006/relationships" id="258" r:id="Re3f8b1578e3c4019"/>
    <p:sldId xmlns:r="http://schemas.openxmlformats.org/officeDocument/2006/relationships" id="259" r:id="R52bebe69c1c3440a"/>
    <p:sldId xmlns:r="http://schemas.openxmlformats.org/officeDocument/2006/relationships" id="260" r:id="Rd8f1f87b3dc947ea"/>
    <p:sldId xmlns:r="http://schemas.openxmlformats.org/officeDocument/2006/relationships" id="261" r:id="R4c49c5dfaca447b6"/>
    <p:sldId xmlns:r="http://schemas.openxmlformats.org/officeDocument/2006/relationships" id="262" r:id="R26f83b2b5e31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71f8bcf1243ee" /><Relationship Type="http://schemas.openxmlformats.org/officeDocument/2006/relationships/slide" Target="/ppt/slides/slide1.xml" Id="R9cbe2db5f95d40a0" /><Relationship Type="http://schemas.openxmlformats.org/officeDocument/2006/relationships/slide" Target="/ppt/slides/slide2.xml" Id="Racddfda0df6242f5" /><Relationship Type="http://schemas.openxmlformats.org/officeDocument/2006/relationships/slide" Target="/ppt/slides/slide3.xml" Id="Re3f8b1578e3c4019" /><Relationship Type="http://schemas.openxmlformats.org/officeDocument/2006/relationships/slide" Target="/ppt/slides/slide4.xml" Id="R52bebe69c1c3440a" /><Relationship Type="http://schemas.openxmlformats.org/officeDocument/2006/relationships/slide" Target="/ppt/slides/slide5.xml" Id="Rd8f1f87b3dc947ea" /><Relationship Type="http://schemas.openxmlformats.org/officeDocument/2006/relationships/slide" Target="/ppt/slides/slide6.xml" Id="R4c49c5dfaca447b6" /><Relationship Type="http://schemas.openxmlformats.org/officeDocument/2006/relationships/slide" Target="/ppt/slides/slide7.xml" Id="R26f83b2b5e31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99d05116b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861457854ee3" /><Relationship Type="http://schemas.openxmlformats.org/officeDocument/2006/relationships/theme" Target="/ppt/slideMasters/theme/theme1.xml" Id="Ra0d410f7ff51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a86145785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659ffc0c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c0a90ac5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0bce45971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8282296f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9f4f27d1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28cf2114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cb6b9831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