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0ac85f772f4fd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b44cff19e5486c"/>
  </p:sldMasterIdLst>
  <p:sldIdLst>
    <p:sldId xmlns:r="http://schemas.openxmlformats.org/officeDocument/2006/relationships" id="256" r:id="R5659e28f96d0422b"/>
    <p:sldId xmlns:r="http://schemas.openxmlformats.org/officeDocument/2006/relationships" id="257" r:id="R7b194d5e034e4ccf"/>
    <p:sldId xmlns:r="http://schemas.openxmlformats.org/officeDocument/2006/relationships" id="258" r:id="R9473cc45af6c48db"/>
    <p:sldId xmlns:r="http://schemas.openxmlformats.org/officeDocument/2006/relationships" id="259" r:id="R5375cb03c26048e1"/>
    <p:sldId xmlns:r="http://schemas.openxmlformats.org/officeDocument/2006/relationships" id="260" r:id="Rf24f3166ae9c4672"/>
    <p:sldId xmlns:r="http://schemas.openxmlformats.org/officeDocument/2006/relationships" id="261" r:id="R36091b28e3364365"/>
    <p:sldId xmlns:r="http://schemas.openxmlformats.org/officeDocument/2006/relationships" id="262" r:id="R8eaac001492d49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b44cff19e5486c" /><Relationship Type="http://schemas.openxmlformats.org/officeDocument/2006/relationships/slide" Target="/ppt/slides/slide1.xml" Id="R5659e28f96d0422b" /><Relationship Type="http://schemas.openxmlformats.org/officeDocument/2006/relationships/slide" Target="/ppt/slides/slide2.xml" Id="R7b194d5e034e4ccf" /><Relationship Type="http://schemas.openxmlformats.org/officeDocument/2006/relationships/slide" Target="/ppt/slides/slide3.xml" Id="R9473cc45af6c48db" /><Relationship Type="http://schemas.openxmlformats.org/officeDocument/2006/relationships/slide" Target="/ppt/slides/slide4.xml" Id="R5375cb03c26048e1" /><Relationship Type="http://schemas.openxmlformats.org/officeDocument/2006/relationships/slide" Target="/ppt/slides/slide5.xml" Id="Rf24f3166ae9c4672" /><Relationship Type="http://schemas.openxmlformats.org/officeDocument/2006/relationships/slide" Target="/ppt/slides/slide6.xml" Id="R36091b28e3364365" /><Relationship Type="http://schemas.openxmlformats.org/officeDocument/2006/relationships/slide" Target="/ppt/slides/slide7.xml" Id="R8eaac001492d49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73fe467d5e43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0baf523b934413" /><Relationship Type="http://schemas.openxmlformats.org/officeDocument/2006/relationships/theme" Target="/ppt/slideMasters/theme/theme1.xml" Id="R57c269aaa337488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0baf523b93441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41cdb9528a478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ef7484c2f146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c30ff09d5448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bb8184761942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a01961939840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b5076d215a4c9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997255168745b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PETTER N HAUG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N 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N HAUG AS ble etablert [år] og holder til i Nesbru.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N 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N 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N 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−63 861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178 157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25 914 770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26 530 184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N 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 DYBWAD HAUG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 HAUG SOLBERG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CHRISTOFFER HAUG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PETTER NORMAN HAUG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N HAUG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Fekjan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1394 Nesbru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15 40 81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989 188 747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PETTER N HAUG AS</a:t>
            </a:r>
          </a:p>
        </p:txBody>
      </p:sp>
    </p:spTree>
  </p:cSld>
  <p:clrMapOvr>
    <a:masterClrMapping xmlns:a="http://schemas.openxmlformats.org/drawingml/2006/main"/>
  </p:clrMapOvr>
</p:sld>
</file>