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5209e132ce40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fca4c1f87a47c1"/>
  </p:sldMasterIdLst>
  <p:sldIdLst>
    <p:sldId xmlns:r="http://schemas.openxmlformats.org/officeDocument/2006/relationships" id="256" r:id="R16e5561f2d234861"/>
    <p:sldId xmlns:r="http://schemas.openxmlformats.org/officeDocument/2006/relationships" id="257" r:id="R61ac81360b6347a3"/>
    <p:sldId xmlns:r="http://schemas.openxmlformats.org/officeDocument/2006/relationships" id="258" r:id="R20cbc90efdfc4035"/>
    <p:sldId xmlns:r="http://schemas.openxmlformats.org/officeDocument/2006/relationships" id="259" r:id="Ra47ae99295bf4be2"/>
    <p:sldId xmlns:r="http://schemas.openxmlformats.org/officeDocument/2006/relationships" id="260" r:id="Rd303414e6f664058"/>
    <p:sldId xmlns:r="http://schemas.openxmlformats.org/officeDocument/2006/relationships" id="261" r:id="Rbbb625f34a4d4ddc"/>
    <p:sldId xmlns:r="http://schemas.openxmlformats.org/officeDocument/2006/relationships" id="262" r:id="R16c9f76085fd47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fca4c1f87a47c1" /><Relationship Type="http://schemas.openxmlformats.org/officeDocument/2006/relationships/slide" Target="/ppt/slides/slide1.xml" Id="R16e5561f2d234861" /><Relationship Type="http://schemas.openxmlformats.org/officeDocument/2006/relationships/slide" Target="/ppt/slides/slide2.xml" Id="R61ac81360b6347a3" /><Relationship Type="http://schemas.openxmlformats.org/officeDocument/2006/relationships/slide" Target="/ppt/slides/slide3.xml" Id="R20cbc90efdfc4035" /><Relationship Type="http://schemas.openxmlformats.org/officeDocument/2006/relationships/slide" Target="/ppt/slides/slide4.xml" Id="Ra47ae99295bf4be2" /><Relationship Type="http://schemas.openxmlformats.org/officeDocument/2006/relationships/slide" Target="/ppt/slides/slide5.xml" Id="Rd303414e6f664058" /><Relationship Type="http://schemas.openxmlformats.org/officeDocument/2006/relationships/slide" Target="/ppt/slides/slide6.xml" Id="Rbbb625f34a4d4ddc" /><Relationship Type="http://schemas.openxmlformats.org/officeDocument/2006/relationships/slide" Target="/ppt/slides/slide7.xml" Id="R16c9f76085fd47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134b1bc6843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1ec127e834603" /><Relationship Type="http://schemas.openxmlformats.org/officeDocument/2006/relationships/theme" Target="/ppt/slideMasters/theme/theme1.xml" Id="Rce8fb6e18bc44b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c1ec127e8346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7327f787746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e5ef3735540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9f90031a349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508ccdc0d42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e5a75d5b440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40f964a8342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cc7ebaf4344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OCEANA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OCEANA INVEST AS ble etablert [år] og holder til i Skåla.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1 682 460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1 479 949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5 236 584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11 324 602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18 446 884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INGUNN MOLDEN SYLTE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Sølsnes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6456 Skåla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989 188 259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