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60f238938042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15547e83774174"/>
  </p:sldMasterIdLst>
  <p:sldIdLst>
    <p:sldId xmlns:r="http://schemas.openxmlformats.org/officeDocument/2006/relationships" id="256" r:id="Ra1398f93634d450a"/>
    <p:sldId xmlns:r="http://schemas.openxmlformats.org/officeDocument/2006/relationships" id="257" r:id="R9eee6194f978434a"/>
    <p:sldId xmlns:r="http://schemas.openxmlformats.org/officeDocument/2006/relationships" id="258" r:id="R77fec6080e3d4f35"/>
    <p:sldId xmlns:r="http://schemas.openxmlformats.org/officeDocument/2006/relationships" id="259" r:id="R8f0efc017dd44448"/>
    <p:sldId xmlns:r="http://schemas.openxmlformats.org/officeDocument/2006/relationships" id="260" r:id="R5e60765fe593451f"/>
    <p:sldId xmlns:r="http://schemas.openxmlformats.org/officeDocument/2006/relationships" id="261" r:id="Rd969f79ca36c4018"/>
    <p:sldId xmlns:r="http://schemas.openxmlformats.org/officeDocument/2006/relationships" id="262" r:id="R8677e42de59e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5547e83774174" /><Relationship Type="http://schemas.openxmlformats.org/officeDocument/2006/relationships/slide" Target="/ppt/slides/slide1.xml" Id="Ra1398f93634d450a" /><Relationship Type="http://schemas.openxmlformats.org/officeDocument/2006/relationships/slide" Target="/ppt/slides/slide2.xml" Id="R9eee6194f978434a" /><Relationship Type="http://schemas.openxmlformats.org/officeDocument/2006/relationships/slide" Target="/ppt/slides/slide3.xml" Id="R77fec6080e3d4f35" /><Relationship Type="http://schemas.openxmlformats.org/officeDocument/2006/relationships/slide" Target="/ppt/slides/slide4.xml" Id="R8f0efc017dd44448" /><Relationship Type="http://schemas.openxmlformats.org/officeDocument/2006/relationships/slide" Target="/ppt/slides/slide5.xml" Id="R5e60765fe593451f" /><Relationship Type="http://schemas.openxmlformats.org/officeDocument/2006/relationships/slide" Target="/ppt/slides/slide6.xml" Id="Rd969f79ca36c4018" /><Relationship Type="http://schemas.openxmlformats.org/officeDocument/2006/relationships/slide" Target="/ppt/slides/slide7.xml" Id="R8677e42de59e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f8455e0b74e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3107348d645cf" /><Relationship Type="http://schemas.openxmlformats.org/officeDocument/2006/relationships/theme" Target="/ppt/slideMasters/theme/theme1.xml" Id="R5108dd21b861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3107348d6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6bc80e3104e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d95db048b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f209af1ee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136d40d13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6d7eab07e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27eec698749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a4430271f4b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5 072 071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Johnsen, Thaulowkaia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