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7cb6846cc45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23d882b34e44bc"/>
  </p:sldMasterIdLst>
  <p:sldIdLst>
    <p:sldId xmlns:r="http://schemas.openxmlformats.org/officeDocument/2006/relationships" id="256" r:id="Ra07e5d19d86f429a"/>
    <p:sldId xmlns:r="http://schemas.openxmlformats.org/officeDocument/2006/relationships" id="257" r:id="Raae2b233f8cc42ef"/>
    <p:sldId xmlns:r="http://schemas.openxmlformats.org/officeDocument/2006/relationships" id="258" r:id="Ra9cdd6c043d542b3"/>
    <p:sldId xmlns:r="http://schemas.openxmlformats.org/officeDocument/2006/relationships" id="259" r:id="R0d2ad6eb56df4195"/>
    <p:sldId xmlns:r="http://schemas.openxmlformats.org/officeDocument/2006/relationships" id="260" r:id="R058c26bceb254e7d"/>
    <p:sldId xmlns:r="http://schemas.openxmlformats.org/officeDocument/2006/relationships" id="261" r:id="Rc04ee08f1ded497a"/>
    <p:sldId xmlns:r="http://schemas.openxmlformats.org/officeDocument/2006/relationships" id="262" r:id="R6e7bcba89e4949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3d882b34e44bc" /><Relationship Type="http://schemas.openxmlformats.org/officeDocument/2006/relationships/slide" Target="/ppt/slides/slide1.xml" Id="Ra07e5d19d86f429a" /><Relationship Type="http://schemas.openxmlformats.org/officeDocument/2006/relationships/slide" Target="/ppt/slides/slide2.xml" Id="Raae2b233f8cc42ef" /><Relationship Type="http://schemas.openxmlformats.org/officeDocument/2006/relationships/slide" Target="/ppt/slides/slide3.xml" Id="Ra9cdd6c043d542b3" /><Relationship Type="http://schemas.openxmlformats.org/officeDocument/2006/relationships/slide" Target="/ppt/slides/slide4.xml" Id="R0d2ad6eb56df4195" /><Relationship Type="http://schemas.openxmlformats.org/officeDocument/2006/relationships/slide" Target="/ppt/slides/slide5.xml" Id="R058c26bceb254e7d" /><Relationship Type="http://schemas.openxmlformats.org/officeDocument/2006/relationships/slide" Target="/ppt/slides/slide6.xml" Id="Rc04ee08f1ded497a" /><Relationship Type="http://schemas.openxmlformats.org/officeDocument/2006/relationships/slide" Target="/ppt/slides/slide7.xml" Id="R6e7bcba89e4949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52128d170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7988f9f7c4db7" /><Relationship Type="http://schemas.openxmlformats.org/officeDocument/2006/relationships/theme" Target="/ppt/slideMasters/theme/theme1.xml" Id="R124770fd8614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7988f9f7c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d920385b941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60958a7104e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a9d1464a1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87d106c64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de374c9794d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c2e261da34f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84f0516e84d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RS-INVEST AS ble etablert [år] og holder til i Vesterøy.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185 613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12 409 814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15 848 749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 RUNE SVENNES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Fastlandsveien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1684 Vesterøy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rune@hvaler-ror.no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RS-INVEST AS</a:t>
            </a:r>
          </a:p>
        </p:txBody>
      </p:sp>
    </p:spTree>
  </p:cSld>
  <p:clrMapOvr>
    <a:masterClrMapping xmlns:a="http://schemas.openxmlformats.org/drawingml/2006/main"/>
  </p:clrMapOvr>
</p:sld>
</file>