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3d1313703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99232be584971"/>
  </p:sldMasterIdLst>
  <p:sldIdLst>
    <p:sldId xmlns:r="http://schemas.openxmlformats.org/officeDocument/2006/relationships" id="256" r:id="R1413e285704e4725"/>
    <p:sldId xmlns:r="http://schemas.openxmlformats.org/officeDocument/2006/relationships" id="257" r:id="R73e10cadad4349cd"/>
    <p:sldId xmlns:r="http://schemas.openxmlformats.org/officeDocument/2006/relationships" id="258" r:id="R14932bd359864942"/>
    <p:sldId xmlns:r="http://schemas.openxmlformats.org/officeDocument/2006/relationships" id="259" r:id="R2411100e1dd6444a"/>
    <p:sldId xmlns:r="http://schemas.openxmlformats.org/officeDocument/2006/relationships" id="260" r:id="Rb6971fc00a594507"/>
    <p:sldId xmlns:r="http://schemas.openxmlformats.org/officeDocument/2006/relationships" id="261" r:id="R84322ebd462e4add"/>
    <p:sldId xmlns:r="http://schemas.openxmlformats.org/officeDocument/2006/relationships" id="262" r:id="R8632cbc1fc6b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99232be584971" /><Relationship Type="http://schemas.openxmlformats.org/officeDocument/2006/relationships/slide" Target="/ppt/slides/slide1.xml" Id="R1413e285704e4725" /><Relationship Type="http://schemas.openxmlformats.org/officeDocument/2006/relationships/slide" Target="/ppt/slides/slide2.xml" Id="R73e10cadad4349cd" /><Relationship Type="http://schemas.openxmlformats.org/officeDocument/2006/relationships/slide" Target="/ppt/slides/slide3.xml" Id="R14932bd359864942" /><Relationship Type="http://schemas.openxmlformats.org/officeDocument/2006/relationships/slide" Target="/ppt/slides/slide4.xml" Id="R2411100e1dd6444a" /><Relationship Type="http://schemas.openxmlformats.org/officeDocument/2006/relationships/slide" Target="/ppt/slides/slide5.xml" Id="Rb6971fc00a594507" /><Relationship Type="http://schemas.openxmlformats.org/officeDocument/2006/relationships/slide" Target="/ppt/slides/slide6.xml" Id="R84322ebd462e4add" /><Relationship Type="http://schemas.openxmlformats.org/officeDocument/2006/relationships/slide" Target="/ppt/slides/slide7.xml" Id="R8632cbc1fc6b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817788960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42c8da63494b" /><Relationship Type="http://schemas.openxmlformats.org/officeDocument/2006/relationships/theme" Target="/ppt/slideMasters/theme/theme1.xml" Id="Rb9ad2bef3979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642c8da63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f22c12af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55355ec58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71bc8ac79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ae80a368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7564f6b8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1c63621e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4d82e902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DJUVIK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