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ab67cc910041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10ced7a164498"/>
  </p:sldMasterIdLst>
  <p:sldIdLst>
    <p:sldId xmlns:r="http://schemas.openxmlformats.org/officeDocument/2006/relationships" id="256" r:id="R0845b1a7e7c04961"/>
    <p:sldId xmlns:r="http://schemas.openxmlformats.org/officeDocument/2006/relationships" id="257" r:id="Re7d68ce4df214b47"/>
    <p:sldId xmlns:r="http://schemas.openxmlformats.org/officeDocument/2006/relationships" id="258" r:id="Rfdfb0761103646ec"/>
    <p:sldId xmlns:r="http://schemas.openxmlformats.org/officeDocument/2006/relationships" id="259" r:id="Raed6ce4c4a684a46"/>
    <p:sldId xmlns:r="http://schemas.openxmlformats.org/officeDocument/2006/relationships" id="260" r:id="R1b69e0055b8f4d69"/>
    <p:sldId xmlns:r="http://schemas.openxmlformats.org/officeDocument/2006/relationships" id="261" r:id="R113fd97770f448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10ced7a164498" /><Relationship Type="http://schemas.openxmlformats.org/officeDocument/2006/relationships/slide" Target="/ppt/slides/slide1.xml" Id="R0845b1a7e7c04961" /><Relationship Type="http://schemas.openxmlformats.org/officeDocument/2006/relationships/slide" Target="/ppt/slides/slide2.xml" Id="Re7d68ce4df214b47" /><Relationship Type="http://schemas.openxmlformats.org/officeDocument/2006/relationships/slide" Target="/ppt/slides/slide3.xml" Id="Rfdfb0761103646ec" /><Relationship Type="http://schemas.openxmlformats.org/officeDocument/2006/relationships/slide" Target="/ppt/slides/slide4.xml" Id="Raed6ce4c4a684a46" /><Relationship Type="http://schemas.openxmlformats.org/officeDocument/2006/relationships/slide" Target="/ppt/slides/slide5.xml" Id="R1b69e0055b8f4d69" /><Relationship Type="http://schemas.openxmlformats.org/officeDocument/2006/relationships/slide" Target="/ppt/slides/slide6.xml" Id="R113fd97770f448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1d32fd8c94a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473ebe1bb4b0a" /><Relationship Type="http://schemas.openxmlformats.org/officeDocument/2006/relationships/theme" Target="/ppt/slideMasters/theme/theme1.xml" Id="R0ee96d6ac59042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473ebe1bb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0fe1419f547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2f8e6536046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20142d56145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70de713254d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1892d62a940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8a051ae53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Bamseveien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orjan@fiala.no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989 183 524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