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13c6d77b9d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9249dcbc84906"/>
  </p:sldMasterIdLst>
  <p:sldIdLst>
    <p:sldId xmlns:r="http://schemas.openxmlformats.org/officeDocument/2006/relationships" id="256" r:id="Rb2236251375447ad"/>
    <p:sldId xmlns:r="http://schemas.openxmlformats.org/officeDocument/2006/relationships" id="257" r:id="R21a8653e650243d3"/>
    <p:sldId xmlns:r="http://schemas.openxmlformats.org/officeDocument/2006/relationships" id="258" r:id="Rf01ce84d72be44d7"/>
    <p:sldId xmlns:r="http://schemas.openxmlformats.org/officeDocument/2006/relationships" id="259" r:id="R4f4db404eb9a449a"/>
    <p:sldId xmlns:r="http://schemas.openxmlformats.org/officeDocument/2006/relationships" id="260" r:id="Re10e6857110647b7"/>
    <p:sldId xmlns:r="http://schemas.openxmlformats.org/officeDocument/2006/relationships" id="261" r:id="R569ce87001374915"/>
    <p:sldId xmlns:r="http://schemas.openxmlformats.org/officeDocument/2006/relationships" id="262" r:id="R57ec03ce0ed4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9249dcbc84906" /><Relationship Type="http://schemas.openxmlformats.org/officeDocument/2006/relationships/slide" Target="/ppt/slides/slide1.xml" Id="Rb2236251375447ad" /><Relationship Type="http://schemas.openxmlformats.org/officeDocument/2006/relationships/slide" Target="/ppt/slides/slide2.xml" Id="R21a8653e650243d3" /><Relationship Type="http://schemas.openxmlformats.org/officeDocument/2006/relationships/slide" Target="/ppt/slides/slide3.xml" Id="Rf01ce84d72be44d7" /><Relationship Type="http://schemas.openxmlformats.org/officeDocument/2006/relationships/slide" Target="/ppt/slides/slide4.xml" Id="R4f4db404eb9a449a" /><Relationship Type="http://schemas.openxmlformats.org/officeDocument/2006/relationships/slide" Target="/ppt/slides/slide5.xml" Id="Re10e6857110647b7" /><Relationship Type="http://schemas.openxmlformats.org/officeDocument/2006/relationships/slide" Target="/ppt/slides/slide6.xml" Id="R569ce87001374915" /><Relationship Type="http://schemas.openxmlformats.org/officeDocument/2006/relationships/slide" Target="/ppt/slides/slide7.xml" Id="R57ec03ce0ed4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0b8910331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aac3fe2f14502" /><Relationship Type="http://schemas.openxmlformats.org/officeDocument/2006/relationships/theme" Target="/ppt/slideMasters/theme/theme1.xml" Id="R22ec9889a8dd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aac3fe2f1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47ff5255f4e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7da5219dd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c0a4515fa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dd3c8be94c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5ca1b55df43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72d47d486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1e7823a9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CONSUS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20 334 882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Karmsundgata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