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d4964f6521ad4196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e5e750a97bc04dab"/>
  </p:sldMasterIdLst>
  <p:sldIdLst>
    <p:sldId xmlns:r="http://schemas.openxmlformats.org/officeDocument/2006/relationships" id="256" r:id="Rd2de516d364f4886"/>
    <p:sldId xmlns:r="http://schemas.openxmlformats.org/officeDocument/2006/relationships" id="257" r:id="Rb9aed36848b7452f"/>
    <p:sldId xmlns:r="http://schemas.openxmlformats.org/officeDocument/2006/relationships" id="258" r:id="Rb5f4fb8620014c2d"/>
    <p:sldId xmlns:r="http://schemas.openxmlformats.org/officeDocument/2006/relationships" id="259" r:id="R652834b1edc343d6"/>
    <p:sldId xmlns:r="http://schemas.openxmlformats.org/officeDocument/2006/relationships" id="260" r:id="R9d97ce9b3b514d11"/>
    <p:sldId xmlns:r="http://schemas.openxmlformats.org/officeDocument/2006/relationships" id="261" r:id="Rf35075d0a6c749d9"/>
    <p:sldId xmlns:r="http://schemas.openxmlformats.org/officeDocument/2006/relationships" id="262" r:id="R0a0615615c4f4be8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e5e750a97bc04dab" /><Relationship Type="http://schemas.openxmlformats.org/officeDocument/2006/relationships/slide" Target="/ppt/slides/slide1.xml" Id="Rd2de516d364f4886" /><Relationship Type="http://schemas.openxmlformats.org/officeDocument/2006/relationships/slide" Target="/ppt/slides/slide2.xml" Id="Rb9aed36848b7452f" /><Relationship Type="http://schemas.openxmlformats.org/officeDocument/2006/relationships/slide" Target="/ppt/slides/slide3.xml" Id="Rb5f4fb8620014c2d" /><Relationship Type="http://schemas.openxmlformats.org/officeDocument/2006/relationships/slide" Target="/ppt/slides/slide4.xml" Id="R652834b1edc343d6" /><Relationship Type="http://schemas.openxmlformats.org/officeDocument/2006/relationships/slide" Target="/ppt/slides/slide5.xml" Id="R9d97ce9b3b514d11" /><Relationship Type="http://schemas.openxmlformats.org/officeDocument/2006/relationships/slide" Target="/ppt/slides/slide6.xml" Id="Rf35075d0a6c749d9" /><Relationship Type="http://schemas.openxmlformats.org/officeDocument/2006/relationships/slide" Target="/ppt/slides/slide7.xml" Id="R0a0615615c4f4be8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31fcd60521e1433f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022eb45388c49cf" /><Relationship Type="http://schemas.openxmlformats.org/officeDocument/2006/relationships/theme" Target="/ppt/slideMasters/theme/theme1.xml" Id="Rccacd8c9d05c4e7f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f022eb45388c49cf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3314b2b7b0d49bf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76b955db5904f4c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c2e36f471f14db1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0159a02bbc2451f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ce9eab7d7624e6f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3244933666b4a53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07fa5fb814140e1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CONSUS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CONSUS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CONSUS AS ble etablert [år] og holder til i Haugesund.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CONSUS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CONSUS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CONSUS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−14 253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548 117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15 924 547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20 334 882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CONSUS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RUNE LANDE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CONSUS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6. etasje, Karmsundgata 72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5529 Haugesund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989 181 971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CONSUS AS</a:t>
            </a:r>
          </a:p>
        </p:txBody>
      </p:sp>
    </p:spTree>
  </p:cSld>
  <p:clrMapOvr>
    <a:masterClrMapping xmlns:a="http://schemas.openxmlformats.org/drawingml/2006/main"/>
  </p:clrMapOvr>
</p:sld>
</file>