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c80ded1ba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70715e9e54860"/>
  </p:sldMasterIdLst>
  <p:sldIdLst>
    <p:sldId xmlns:r="http://schemas.openxmlformats.org/officeDocument/2006/relationships" id="256" r:id="Rd8bfbbcd347d4cd6"/>
    <p:sldId xmlns:r="http://schemas.openxmlformats.org/officeDocument/2006/relationships" id="257" r:id="R8b73ec72c0614195"/>
    <p:sldId xmlns:r="http://schemas.openxmlformats.org/officeDocument/2006/relationships" id="258" r:id="Rd3dfff2b6df94d6e"/>
    <p:sldId xmlns:r="http://schemas.openxmlformats.org/officeDocument/2006/relationships" id="259" r:id="R58f87bf90ae54447"/>
    <p:sldId xmlns:r="http://schemas.openxmlformats.org/officeDocument/2006/relationships" id="260" r:id="R94b1ffb5726e4535"/>
    <p:sldId xmlns:r="http://schemas.openxmlformats.org/officeDocument/2006/relationships" id="261" r:id="Ra4e6dc1cbba149e8"/>
    <p:sldId xmlns:r="http://schemas.openxmlformats.org/officeDocument/2006/relationships" id="262" r:id="Rddc2f1f29daa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70715e9e54860" /><Relationship Type="http://schemas.openxmlformats.org/officeDocument/2006/relationships/slide" Target="/ppt/slides/slide1.xml" Id="Rd8bfbbcd347d4cd6" /><Relationship Type="http://schemas.openxmlformats.org/officeDocument/2006/relationships/slide" Target="/ppt/slides/slide2.xml" Id="R8b73ec72c0614195" /><Relationship Type="http://schemas.openxmlformats.org/officeDocument/2006/relationships/slide" Target="/ppt/slides/slide3.xml" Id="Rd3dfff2b6df94d6e" /><Relationship Type="http://schemas.openxmlformats.org/officeDocument/2006/relationships/slide" Target="/ppt/slides/slide4.xml" Id="R58f87bf90ae54447" /><Relationship Type="http://schemas.openxmlformats.org/officeDocument/2006/relationships/slide" Target="/ppt/slides/slide5.xml" Id="R94b1ffb5726e4535" /><Relationship Type="http://schemas.openxmlformats.org/officeDocument/2006/relationships/slide" Target="/ppt/slides/slide6.xml" Id="Ra4e6dc1cbba149e8" /><Relationship Type="http://schemas.openxmlformats.org/officeDocument/2006/relationships/slide" Target="/ppt/slides/slide7.xml" Id="Rddc2f1f29daa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afaef5381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32f66049f40fb" /><Relationship Type="http://schemas.openxmlformats.org/officeDocument/2006/relationships/theme" Target="/ppt/slideMasters/theme/theme1.xml" Id="R51c4c316c457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f32f66049f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d9591a7c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59bb3e162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7eacdc121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d7c9e2004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bc27f09db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dd0521d8549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991e9410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AFTENSTIERNE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AFTENSTIERNE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447 963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18 670 592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21 555 592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HUGO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10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kh@leba.no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989 178 121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AFTENSTIERNE AS</a:t>
            </a:r>
          </a:p>
        </p:txBody>
      </p:sp>
    </p:spTree>
  </p:cSld>
  <p:clrMapOvr>
    <a:masterClrMapping xmlns:a="http://schemas.openxmlformats.org/drawingml/2006/main"/>
  </p:clrMapOvr>
</p:sld>
</file>