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207d195ce040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cdcc172ed04603"/>
  </p:sldMasterIdLst>
  <p:sldIdLst>
    <p:sldId xmlns:r="http://schemas.openxmlformats.org/officeDocument/2006/relationships" id="256" r:id="R8d7e0fd5c36641d9"/>
    <p:sldId xmlns:r="http://schemas.openxmlformats.org/officeDocument/2006/relationships" id="257" r:id="R4c4eab18a5a6462a"/>
    <p:sldId xmlns:r="http://schemas.openxmlformats.org/officeDocument/2006/relationships" id="258" r:id="R02f80cecd619443f"/>
    <p:sldId xmlns:r="http://schemas.openxmlformats.org/officeDocument/2006/relationships" id="259" r:id="Rd34c2f3bbaf24eba"/>
    <p:sldId xmlns:r="http://schemas.openxmlformats.org/officeDocument/2006/relationships" id="260" r:id="R740c417549364542"/>
    <p:sldId xmlns:r="http://schemas.openxmlformats.org/officeDocument/2006/relationships" id="261" r:id="Red447d7a50144652"/>
    <p:sldId xmlns:r="http://schemas.openxmlformats.org/officeDocument/2006/relationships" id="262" r:id="Rac626625986a4d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dcc172ed04603" /><Relationship Type="http://schemas.openxmlformats.org/officeDocument/2006/relationships/slide" Target="/ppt/slides/slide1.xml" Id="R8d7e0fd5c36641d9" /><Relationship Type="http://schemas.openxmlformats.org/officeDocument/2006/relationships/slide" Target="/ppt/slides/slide2.xml" Id="R4c4eab18a5a6462a" /><Relationship Type="http://schemas.openxmlformats.org/officeDocument/2006/relationships/slide" Target="/ppt/slides/slide3.xml" Id="R02f80cecd619443f" /><Relationship Type="http://schemas.openxmlformats.org/officeDocument/2006/relationships/slide" Target="/ppt/slides/slide4.xml" Id="Rd34c2f3bbaf24eba" /><Relationship Type="http://schemas.openxmlformats.org/officeDocument/2006/relationships/slide" Target="/ppt/slides/slide5.xml" Id="R740c417549364542" /><Relationship Type="http://schemas.openxmlformats.org/officeDocument/2006/relationships/slide" Target="/ppt/slides/slide6.xml" Id="Red447d7a50144652" /><Relationship Type="http://schemas.openxmlformats.org/officeDocument/2006/relationships/slide" Target="/ppt/slides/slide7.xml" Id="Rac626625986a4d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2688d7702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589a0f14f4113" /><Relationship Type="http://schemas.openxmlformats.org/officeDocument/2006/relationships/theme" Target="/ppt/slideMasters/theme/theme1.xml" Id="Ra14283d5b936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2589a0f14f41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1824c8334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4a32f827c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80e34d8c49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4d417efa0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b013729ad41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0d6b1e2d94f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da7782eb4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BERGSENG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BERGSENG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10 613 875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20 544 450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BERGSENG AS</a:t>
            </a:r>
          </a:p>
        </p:txBody>
      </p:sp>
    </p:spTree>
  </p:cSld>
  <p:clrMapOvr>
    <a:masterClrMapping xmlns:a="http://schemas.openxmlformats.org/drawingml/2006/main"/>
  </p:clrMapOvr>
</p:sld>
</file>