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36ea91858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773fabd8248c8"/>
  </p:sldMasterIdLst>
  <p:sldIdLst>
    <p:sldId xmlns:r="http://schemas.openxmlformats.org/officeDocument/2006/relationships" id="256" r:id="Rc1b4046920ad4b16"/>
    <p:sldId xmlns:r="http://schemas.openxmlformats.org/officeDocument/2006/relationships" id="257" r:id="R7e6b3fe76dd04179"/>
    <p:sldId xmlns:r="http://schemas.openxmlformats.org/officeDocument/2006/relationships" id="258" r:id="R6a5b38ba77564442"/>
    <p:sldId xmlns:r="http://schemas.openxmlformats.org/officeDocument/2006/relationships" id="259" r:id="Rdeb24cfd85014e68"/>
    <p:sldId xmlns:r="http://schemas.openxmlformats.org/officeDocument/2006/relationships" id="260" r:id="Radc33d6211ac4826"/>
    <p:sldId xmlns:r="http://schemas.openxmlformats.org/officeDocument/2006/relationships" id="261" r:id="R74d2ed2048ec49d0"/>
    <p:sldId xmlns:r="http://schemas.openxmlformats.org/officeDocument/2006/relationships" id="262" r:id="R87a915de03a4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773fabd8248c8" /><Relationship Type="http://schemas.openxmlformats.org/officeDocument/2006/relationships/slide" Target="/ppt/slides/slide1.xml" Id="Rc1b4046920ad4b16" /><Relationship Type="http://schemas.openxmlformats.org/officeDocument/2006/relationships/slide" Target="/ppt/slides/slide2.xml" Id="R7e6b3fe76dd04179" /><Relationship Type="http://schemas.openxmlformats.org/officeDocument/2006/relationships/slide" Target="/ppt/slides/slide3.xml" Id="R6a5b38ba77564442" /><Relationship Type="http://schemas.openxmlformats.org/officeDocument/2006/relationships/slide" Target="/ppt/slides/slide4.xml" Id="Rdeb24cfd85014e68" /><Relationship Type="http://schemas.openxmlformats.org/officeDocument/2006/relationships/slide" Target="/ppt/slides/slide5.xml" Id="Radc33d6211ac4826" /><Relationship Type="http://schemas.openxmlformats.org/officeDocument/2006/relationships/slide" Target="/ppt/slides/slide6.xml" Id="R74d2ed2048ec49d0" /><Relationship Type="http://schemas.openxmlformats.org/officeDocument/2006/relationships/slide" Target="/ppt/slides/slide7.xml" Id="R87a915de03a4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12b88641d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505c477f1463d" /><Relationship Type="http://schemas.openxmlformats.org/officeDocument/2006/relationships/theme" Target="/ppt/slideMasters/theme/theme1.xml" Id="Reef334eaf10d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1505c477f1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7addba622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5f123f768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8c054bf26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263cd122c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9b271ed264c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49c0c37d4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1c2e7d386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