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31e45f575c4f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ced211abda47af"/>
  </p:sldMasterIdLst>
  <p:sldIdLst>
    <p:sldId xmlns:r="http://schemas.openxmlformats.org/officeDocument/2006/relationships" id="256" r:id="Ra7b814f61f44410d"/>
    <p:sldId xmlns:r="http://schemas.openxmlformats.org/officeDocument/2006/relationships" id="257" r:id="Rec3b8d5749a449fa"/>
    <p:sldId xmlns:r="http://schemas.openxmlformats.org/officeDocument/2006/relationships" id="258" r:id="Raedd5be0af68441b"/>
    <p:sldId xmlns:r="http://schemas.openxmlformats.org/officeDocument/2006/relationships" id="259" r:id="R1dc5ffb8594242a5"/>
    <p:sldId xmlns:r="http://schemas.openxmlformats.org/officeDocument/2006/relationships" id="260" r:id="R672ef72394684e42"/>
    <p:sldId xmlns:r="http://schemas.openxmlformats.org/officeDocument/2006/relationships" id="261" r:id="Rd39263e8ba7846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ced211abda47af" /><Relationship Type="http://schemas.openxmlformats.org/officeDocument/2006/relationships/slide" Target="/ppt/slides/slide1.xml" Id="Ra7b814f61f44410d" /><Relationship Type="http://schemas.openxmlformats.org/officeDocument/2006/relationships/slide" Target="/ppt/slides/slide2.xml" Id="Rec3b8d5749a449fa" /><Relationship Type="http://schemas.openxmlformats.org/officeDocument/2006/relationships/slide" Target="/ppt/slides/slide3.xml" Id="Raedd5be0af68441b" /><Relationship Type="http://schemas.openxmlformats.org/officeDocument/2006/relationships/slide" Target="/ppt/slides/slide4.xml" Id="R1dc5ffb8594242a5" /><Relationship Type="http://schemas.openxmlformats.org/officeDocument/2006/relationships/slide" Target="/ppt/slides/slide5.xml" Id="R672ef72394684e42" /><Relationship Type="http://schemas.openxmlformats.org/officeDocument/2006/relationships/slide" Target="/ppt/slides/slide6.xml" Id="Rd39263e8ba7846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bacce68c743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3883a30254c85" /><Relationship Type="http://schemas.openxmlformats.org/officeDocument/2006/relationships/theme" Target="/ppt/slideMasters/theme/theme1.xml" Id="R0857fc27f87847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e3883a30254c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2b9e32e5e43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51065253447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7a4e2ace047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47144b63349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cbe9948f04e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e93e25dee40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ADMENTO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55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