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89d919835ab4dc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e1811c5e7984aba"/>
  </p:sldMasterIdLst>
  <p:sldIdLst>
    <p:sldId xmlns:r="http://schemas.openxmlformats.org/officeDocument/2006/relationships" id="256" r:id="R40ff1fb1655e4d9b"/>
    <p:sldId xmlns:r="http://schemas.openxmlformats.org/officeDocument/2006/relationships" id="257" r:id="R38d98ef3a5b544d7"/>
    <p:sldId xmlns:r="http://schemas.openxmlformats.org/officeDocument/2006/relationships" id="258" r:id="Rbc360bf27ad54dd8"/>
    <p:sldId xmlns:r="http://schemas.openxmlformats.org/officeDocument/2006/relationships" id="259" r:id="Rbbb2de350fdc41e8"/>
    <p:sldId xmlns:r="http://schemas.openxmlformats.org/officeDocument/2006/relationships" id="260" r:id="R617a0fd7aa9045be"/>
    <p:sldId xmlns:r="http://schemas.openxmlformats.org/officeDocument/2006/relationships" id="261" r:id="R1ba5febf826447e5"/>
    <p:sldId xmlns:r="http://schemas.openxmlformats.org/officeDocument/2006/relationships" id="262" r:id="Re5886fff73a4411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1811c5e7984aba" /><Relationship Type="http://schemas.openxmlformats.org/officeDocument/2006/relationships/slide" Target="/ppt/slides/slide1.xml" Id="R40ff1fb1655e4d9b" /><Relationship Type="http://schemas.openxmlformats.org/officeDocument/2006/relationships/slide" Target="/ppt/slides/slide2.xml" Id="R38d98ef3a5b544d7" /><Relationship Type="http://schemas.openxmlformats.org/officeDocument/2006/relationships/slide" Target="/ppt/slides/slide3.xml" Id="Rbc360bf27ad54dd8" /><Relationship Type="http://schemas.openxmlformats.org/officeDocument/2006/relationships/slide" Target="/ppt/slides/slide4.xml" Id="Rbbb2de350fdc41e8" /><Relationship Type="http://schemas.openxmlformats.org/officeDocument/2006/relationships/slide" Target="/ppt/slides/slide5.xml" Id="R617a0fd7aa9045be" /><Relationship Type="http://schemas.openxmlformats.org/officeDocument/2006/relationships/slide" Target="/ppt/slides/slide6.xml" Id="R1ba5febf826447e5" /><Relationship Type="http://schemas.openxmlformats.org/officeDocument/2006/relationships/slide" Target="/ppt/slides/slide7.xml" Id="Re5886fff73a4411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0aedeb4bee4a6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5011a9adf146e1" /><Relationship Type="http://schemas.openxmlformats.org/officeDocument/2006/relationships/theme" Target="/ppt/slideMasters/theme/theme1.xml" Id="R811a4267628f4fb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d5011a9adf146e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1d95afca404ae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69fb32b8b745d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39e6a8aa0f499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06a000c10e437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02c53f727940f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323141a55a445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92df3688f94aa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STUF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STUF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STUF AS ble etablert [år] og holder til i Skedsmokorset.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STUF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STUF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STUF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108 716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−722 058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325 275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7 916 906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8 532 570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STUF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GEIR-OTTO JAKOBSEN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STUF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Brånåstoppen 73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2019 Skedsmokorset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post@stuf.no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www.stuf.no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989 175 653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STUF AS</a:t>
            </a:r>
          </a:p>
        </p:txBody>
      </p:sp>
    </p:spTree>
  </p:cSld>
  <p:clrMapOvr>
    <a:masterClrMapping xmlns:a="http://schemas.openxmlformats.org/drawingml/2006/main"/>
  </p:clrMapOvr>
</p:sld>
</file>