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4625a294ea4a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70617f3262428c"/>
  </p:sldMasterIdLst>
  <p:sldIdLst>
    <p:sldId xmlns:r="http://schemas.openxmlformats.org/officeDocument/2006/relationships" id="256" r:id="Ra854f8d1b6604fc5"/>
    <p:sldId xmlns:r="http://schemas.openxmlformats.org/officeDocument/2006/relationships" id="257" r:id="R197c5ec5f924422c"/>
    <p:sldId xmlns:r="http://schemas.openxmlformats.org/officeDocument/2006/relationships" id="258" r:id="R66b7c24af3bd4830"/>
    <p:sldId xmlns:r="http://schemas.openxmlformats.org/officeDocument/2006/relationships" id="259" r:id="R33948f8ea2674581"/>
    <p:sldId xmlns:r="http://schemas.openxmlformats.org/officeDocument/2006/relationships" id="260" r:id="R639390a903584318"/>
    <p:sldId xmlns:r="http://schemas.openxmlformats.org/officeDocument/2006/relationships" id="261" r:id="R31dd16c4b4914c2b"/>
    <p:sldId xmlns:r="http://schemas.openxmlformats.org/officeDocument/2006/relationships" id="262" r:id="R4add4b13add142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70617f3262428c" /><Relationship Type="http://schemas.openxmlformats.org/officeDocument/2006/relationships/slide" Target="/ppt/slides/slide1.xml" Id="Ra854f8d1b6604fc5" /><Relationship Type="http://schemas.openxmlformats.org/officeDocument/2006/relationships/slide" Target="/ppt/slides/slide2.xml" Id="R197c5ec5f924422c" /><Relationship Type="http://schemas.openxmlformats.org/officeDocument/2006/relationships/slide" Target="/ppt/slides/slide3.xml" Id="R66b7c24af3bd4830" /><Relationship Type="http://schemas.openxmlformats.org/officeDocument/2006/relationships/slide" Target="/ppt/slides/slide4.xml" Id="R33948f8ea2674581" /><Relationship Type="http://schemas.openxmlformats.org/officeDocument/2006/relationships/slide" Target="/ppt/slides/slide5.xml" Id="R639390a903584318" /><Relationship Type="http://schemas.openxmlformats.org/officeDocument/2006/relationships/slide" Target="/ppt/slides/slide6.xml" Id="R31dd16c4b4914c2b" /><Relationship Type="http://schemas.openxmlformats.org/officeDocument/2006/relationships/slide" Target="/ppt/slides/slide7.xml" Id="R4add4b13add142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02fc28eb304e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2d97e22bbf402f" /><Relationship Type="http://schemas.openxmlformats.org/officeDocument/2006/relationships/theme" Target="/ppt/slideMasters/theme/theme1.xml" Id="R001ef2dbdc9c4d0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2d97e22bbf40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b26e3573694c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1c8c52cbb445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abdc3026454cc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e5b2307eaa4d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ee169374194ff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8be4438afa4d2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1c3f71c77d4d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 HOLDING AS ble etablert [år] og holder til i Tinn Austbygd.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4 804 351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4 129 687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7 503 261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ANETTE BREKKE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OLAV LURAAS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Sjøtveit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3650 Tinn Austbygd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989 171 984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SAG HOLDING AS</a:t>
            </a:r>
          </a:p>
        </p:txBody>
      </p:sp>
    </p:spTree>
  </p:cSld>
  <p:clrMapOvr>
    <a:masterClrMapping xmlns:a="http://schemas.openxmlformats.org/drawingml/2006/main"/>
  </p:clrMapOvr>
</p:sld>
</file>