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6eaedbd08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77d22620e4615"/>
  </p:sldMasterIdLst>
  <p:sldIdLst>
    <p:sldId xmlns:r="http://schemas.openxmlformats.org/officeDocument/2006/relationships" id="256" r:id="R48eb46b44a634a90"/>
    <p:sldId xmlns:r="http://schemas.openxmlformats.org/officeDocument/2006/relationships" id="257" r:id="R9798bf79fd294e9c"/>
    <p:sldId xmlns:r="http://schemas.openxmlformats.org/officeDocument/2006/relationships" id="258" r:id="Ra44558bbf4bf4c9b"/>
    <p:sldId xmlns:r="http://schemas.openxmlformats.org/officeDocument/2006/relationships" id="259" r:id="R186b35ce37964926"/>
    <p:sldId xmlns:r="http://schemas.openxmlformats.org/officeDocument/2006/relationships" id="260" r:id="Ra1c9a7425ea246e4"/>
    <p:sldId xmlns:r="http://schemas.openxmlformats.org/officeDocument/2006/relationships" id="261" r:id="R39a8382a9983498e"/>
    <p:sldId xmlns:r="http://schemas.openxmlformats.org/officeDocument/2006/relationships" id="262" r:id="Rd415c168210640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77d22620e4615" /><Relationship Type="http://schemas.openxmlformats.org/officeDocument/2006/relationships/slide" Target="/ppt/slides/slide1.xml" Id="R48eb46b44a634a90" /><Relationship Type="http://schemas.openxmlformats.org/officeDocument/2006/relationships/slide" Target="/ppt/slides/slide2.xml" Id="R9798bf79fd294e9c" /><Relationship Type="http://schemas.openxmlformats.org/officeDocument/2006/relationships/slide" Target="/ppt/slides/slide3.xml" Id="Ra44558bbf4bf4c9b" /><Relationship Type="http://schemas.openxmlformats.org/officeDocument/2006/relationships/slide" Target="/ppt/slides/slide4.xml" Id="R186b35ce37964926" /><Relationship Type="http://schemas.openxmlformats.org/officeDocument/2006/relationships/slide" Target="/ppt/slides/slide5.xml" Id="Ra1c9a7425ea246e4" /><Relationship Type="http://schemas.openxmlformats.org/officeDocument/2006/relationships/slide" Target="/ppt/slides/slide6.xml" Id="R39a8382a9983498e" /><Relationship Type="http://schemas.openxmlformats.org/officeDocument/2006/relationships/slide" Target="/ppt/slides/slide7.xml" Id="Rd415c168210640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b7c6fdbcf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db9436d4a4d46" /><Relationship Type="http://schemas.openxmlformats.org/officeDocument/2006/relationships/theme" Target="/ppt/slideMasters/theme/theme1.xml" Id="Rb9c768baa45b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db9436d4a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6a837ebc6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167c9cd9e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80581bdaf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f94fad873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c3e1f9837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93355d827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eeb1eaf6d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204 261 702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222 919 374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H0401, Thomas Heftyes gate 42C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zimco@online.no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