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cc8a08947c4d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4c606e3ede4873"/>
  </p:sldMasterIdLst>
  <p:sldIdLst>
    <p:sldId xmlns:r="http://schemas.openxmlformats.org/officeDocument/2006/relationships" id="256" r:id="Ra7427ac3b21443f7"/>
    <p:sldId xmlns:r="http://schemas.openxmlformats.org/officeDocument/2006/relationships" id="257" r:id="Rdfcd178ad7494c33"/>
    <p:sldId xmlns:r="http://schemas.openxmlformats.org/officeDocument/2006/relationships" id="258" r:id="Raf2260452da347c5"/>
    <p:sldId xmlns:r="http://schemas.openxmlformats.org/officeDocument/2006/relationships" id="259" r:id="R2cf6bd9631a9419a"/>
    <p:sldId xmlns:r="http://schemas.openxmlformats.org/officeDocument/2006/relationships" id="260" r:id="R01742fdaf55e4f81"/>
    <p:sldId xmlns:r="http://schemas.openxmlformats.org/officeDocument/2006/relationships" id="261" r:id="Re57f8b01085046be"/>
    <p:sldId xmlns:r="http://schemas.openxmlformats.org/officeDocument/2006/relationships" id="262" r:id="R2031acdaee4043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4c606e3ede4873" /><Relationship Type="http://schemas.openxmlformats.org/officeDocument/2006/relationships/slide" Target="/ppt/slides/slide1.xml" Id="Ra7427ac3b21443f7" /><Relationship Type="http://schemas.openxmlformats.org/officeDocument/2006/relationships/slide" Target="/ppt/slides/slide2.xml" Id="Rdfcd178ad7494c33" /><Relationship Type="http://schemas.openxmlformats.org/officeDocument/2006/relationships/slide" Target="/ppt/slides/slide3.xml" Id="Raf2260452da347c5" /><Relationship Type="http://schemas.openxmlformats.org/officeDocument/2006/relationships/slide" Target="/ppt/slides/slide4.xml" Id="R2cf6bd9631a9419a" /><Relationship Type="http://schemas.openxmlformats.org/officeDocument/2006/relationships/slide" Target="/ppt/slides/slide5.xml" Id="R01742fdaf55e4f81" /><Relationship Type="http://schemas.openxmlformats.org/officeDocument/2006/relationships/slide" Target="/ppt/slides/slide6.xml" Id="Re57f8b01085046be" /><Relationship Type="http://schemas.openxmlformats.org/officeDocument/2006/relationships/slide" Target="/ppt/slides/slide7.xml" Id="R2031acdaee4043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526beed1f45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c6f721c6d4ebf" /><Relationship Type="http://schemas.openxmlformats.org/officeDocument/2006/relationships/theme" Target="/ppt/slideMasters/theme/theme1.xml" Id="R6fa309e2d5e04f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0c6f721c6d4e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3c02675f641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b0ced007f346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b99adc371748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6b7811cd248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e2d28d0949462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6c655a23740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cdfabe043241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BÅSEN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BÅSEN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−69 309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8 431 520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9 546 056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ROSSEBØ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helge@garstad.no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989 170 945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BÅSEN INVEST AS</a:t>
            </a:r>
          </a:p>
        </p:txBody>
      </p:sp>
    </p:spTree>
  </p:cSld>
  <p:clrMapOvr>
    <a:masterClrMapping xmlns:a="http://schemas.openxmlformats.org/drawingml/2006/main"/>
  </p:clrMapOvr>
</p:sld>
</file>