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4fd51c533846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406b5aa9fe4492"/>
  </p:sldMasterIdLst>
  <p:sldIdLst>
    <p:sldId xmlns:r="http://schemas.openxmlformats.org/officeDocument/2006/relationships" id="256" r:id="Rf86fbd0914b14d67"/>
    <p:sldId xmlns:r="http://schemas.openxmlformats.org/officeDocument/2006/relationships" id="257" r:id="R37e4f95a8321480d"/>
    <p:sldId xmlns:r="http://schemas.openxmlformats.org/officeDocument/2006/relationships" id="258" r:id="R918c77decb03427a"/>
    <p:sldId xmlns:r="http://schemas.openxmlformats.org/officeDocument/2006/relationships" id="259" r:id="Rd38f31eb95b4459f"/>
    <p:sldId xmlns:r="http://schemas.openxmlformats.org/officeDocument/2006/relationships" id="260" r:id="R1465727799754cea"/>
    <p:sldId xmlns:r="http://schemas.openxmlformats.org/officeDocument/2006/relationships" id="261" r:id="Rfc62816fd75a4d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406b5aa9fe4492" /><Relationship Type="http://schemas.openxmlformats.org/officeDocument/2006/relationships/slide" Target="/ppt/slides/slide1.xml" Id="Rf86fbd0914b14d67" /><Relationship Type="http://schemas.openxmlformats.org/officeDocument/2006/relationships/slide" Target="/ppt/slides/slide2.xml" Id="R37e4f95a8321480d" /><Relationship Type="http://schemas.openxmlformats.org/officeDocument/2006/relationships/slide" Target="/ppt/slides/slide3.xml" Id="R918c77decb03427a" /><Relationship Type="http://schemas.openxmlformats.org/officeDocument/2006/relationships/slide" Target="/ppt/slides/slide4.xml" Id="Rd38f31eb95b4459f" /><Relationship Type="http://schemas.openxmlformats.org/officeDocument/2006/relationships/slide" Target="/ppt/slides/slide5.xml" Id="R1465727799754cea" /><Relationship Type="http://schemas.openxmlformats.org/officeDocument/2006/relationships/slide" Target="/ppt/slides/slide6.xml" Id="Rfc62816fd75a4d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a391efc5b642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128f832b52435c" /><Relationship Type="http://schemas.openxmlformats.org/officeDocument/2006/relationships/theme" Target="/ppt/slideMasters/theme/theme1.xml" Id="R9e633c7cbef14b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128f832b5243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0d19be760a43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ac708fcf344d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2c1f1d440041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a8bdad05e54b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21843e997944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2dfb5e37bd44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BÅSEN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4307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helge@garstad.no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989 170 945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BÅSEN INVEST AS</a:t>
            </a:r>
          </a:p>
        </p:txBody>
      </p:sp>
    </p:spTree>
  </p:cSld>
  <p:clrMapOvr>
    <a:masterClrMapping xmlns:a="http://schemas.openxmlformats.org/drawingml/2006/main"/>
  </p:clrMapOvr>
</p:sld>
</file>