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4a2447c8ac45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36aa6b12674725"/>
  </p:sldMasterIdLst>
  <p:sldIdLst>
    <p:sldId xmlns:r="http://schemas.openxmlformats.org/officeDocument/2006/relationships" id="256" r:id="Rf526ddb29e074be0"/>
    <p:sldId xmlns:r="http://schemas.openxmlformats.org/officeDocument/2006/relationships" id="257" r:id="Ra4e76dbe2a714c44"/>
    <p:sldId xmlns:r="http://schemas.openxmlformats.org/officeDocument/2006/relationships" id="258" r:id="R74f9ea422da14ff3"/>
    <p:sldId xmlns:r="http://schemas.openxmlformats.org/officeDocument/2006/relationships" id="259" r:id="R37dbd6531dd54ac8"/>
    <p:sldId xmlns:r="http://schemas.openxmlformats.org/officeDocument/2006/relationships" id="260" r:id="R25ff0fdf79fe41e1"/>
    <p:sldId xmlns:r="http://schemas.openxmlformats.org/officeDocument/2006/relationships" id="261" r:id="Rd1f4dc3ddeeb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6aa6b12674725" /><Relationship Type="http://schemas.openxmlformats.org/officeDocument/2006/relationships/slide" Target="/ppt/slides/slide1.xml" Id="Rf526ddb29e074be0" /><Relationship Type="http://schemas.openxmlformats.org/officeDocument/2006/relationships/slide" Target="/ppt/slides/slide2.xml" Id="Ra4e76dbe2a714c44" /><Relationship Type="http://schemas.openxmlformats.org/officeDocument/2006/relationships/slide" Target="/ppt/slides/slide3.xml" Id="R74f9ea422da14ff3" /><Relationship Type="http://schemas.openxmlformats.org/officeDocument/2006/relationships/slide" Target="/ppt/slides/slide4.xml" Id="R37dbd6531dd54ac8" /><Relationship Type="http://schemas.openxmlformats.org/officeDocument/2006/relationships/slide" Target="/ppt/slides/slide5.xml" Id="R25ff0fdf79fe41e1" /><Relationship Type="http://schemas.openxmlformats.org/officeDocument/2006/relationships/slide" Target="/ppt/slides/slide6.xml" Id="Rd1f4dc3ddeeb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20463e12b45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37b8573d14c66" /><Relationship Type="http://schemas.openxmlformats.org/officeDocument/2006/relationships/theme" Target="/ppt/slideMasters/theme/theme1.xml" Id="R627fc629e29a4e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737b8573d14c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a341ddfa541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f324ca1a3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6976be2cf4e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3ba1534a548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9c54e3bb349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813abf279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BUICK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