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67cf8270fd45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661b8bdb5e4a22"/>
  </p:sldMasterIdLst>
  <p:sldIdLst>
    <p:sldId xmlns:r="http://schemas.openxmlformats.org/officeDocument/2006/relationships" id="256" r:id="R11c55d722fd740ac"/>
    <p:sldId xmlns:r="http://schemas.openxmlformats.org/officeDocument/2006/relationships" id="257" r:id="Ref6ad8e8ff274790"/>
    <p:sldId xmlns:r="http://schemas.openxmlformats.org/officeDocument/2006/relationships" id="258" r:id="R536cb12399314111"/>
    <p:sldId xmlns:r="http://schemas.openxmlformats.org/officeDocument/2006/relationships" id="259" r:id="R76392abee72a4c61"/>
    <p:sldId xmlns:r="http://schemas.openxmlformats.org/officeDocument/2006/relationships" id="260" r:id="R1a345884717645b2"/>
    <p:sldId xmlns:r="http://schemas.openxmlformats.org/officeDocument/2006/relationships" id="261" r:id="R91b849d7e61d43bf"/>
    <p:sldId xmlns:r="http://schemas.openxmlformats.org/officeDocument/2006/relationships" id="262" r:id="R5a68b5f563264d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661b8bdb5e4a22" /><Relationship Type="http://schemas.openxmlformats.org/officeDocument/2006/relationships/slide" Target="/ppt/slides/slide1.xml" Id="R11c55d722fd740ac" /><Relationship Type="http://schemas.openxmlformats.org/officeDocument/2006/relationships/slide" Target="/ppt/slides/slide2.xml" Id="Ref6ad8e8ff274790" /><Relationship Type="http://schemas.openxmlformats.org/officeDocument/2006/relationships/slide" Target="/ppt/slides/slide3.xml" Id="R536cb12399314111" /><Relationship Type="http://schemas.openxmlformats.org/officeDocument/2006/relationships/slide" Target="/ppt/slides/slide4.xml" Id="R76392abee72a4c61" /><Relationship Type="http://schemas.openxmlformats.org/officeDocument/2006/relationships/slide" Target="/ppt/slides/slide5.xml" Id="R1a345884717645b2" /><Relationship Type="http://schemas.openxmlformats.org/officeDocument/2006/relationships/slide" Target="/ppt/slides/slide6.xml" Id="R91b849d7e61d43bf" /><Relationship Type="http://schemas.openxmlformats.org/officeDocument/2006/relationships/slide" Target="/ppt/slides/slide7.xml" Id="R5a68b5f563264d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a86666c3dc43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211afbf6342b5" /><Relationship Type="http://schemas.openxmlformats.org/officeDocument/2006/relationships/theme" Target="/ppt/slideMasters/theme/theme1.xml" Id="R91ee09efc87d40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a211afbf6342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f4ca730da49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dae17a5f84e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ffb50b16d4a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3f4d9695b4e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2f5db893c4c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f50dad14d42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3efe67bfa4b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 + 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 + 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 + TO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 + 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 + 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 + 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−358 862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5 416 640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5 495 963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 + 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SCHIVE TORKEL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 + 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Norrkøpingveien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989 170 651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 + TO AS</a:t>
            </a:r>
          </a:p>
        </p:txBody>
      </p:sp>
    </p:spTree>
  </p:cSld>
  <p:clrMapOvr>
    <a:masterClrMapping xmlns:a="http://schemas.openxmlformats.org/drawingml/2006/main"/>
  </p:clrMapOvr>
</p:sld>
</file>