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9935751e8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7dd2967cf4333"/>
  </p:sldMasterIdLst>
  <p:sldIdLst>
    <p:sldId xmlns:r="http://schemas.openxmlformats.org/officeDocument/2006/relationships" id="256" r:id="Rf34a5ef0b6384362"/>
    <p:sldId xmlns:r="http://schemas.openxmlformats.org/officeDocument/2006/relationships" id="257" r:id="Rdb1b4f6b7ca34698"/>
    <p:sldId xmlns:r="http://schemas.openxmlformats.org/officeDocument/2006/relationships" id="258" r:id="Re1fbcd13da19410c"/>
    <p:sldId xmlns:r="http://schemas.openxmlformats.org/officeDocument/2006/relationships" id="259" r:id="R782d77d11e764692"/>
    <p:sldId xmlns:r="http://schemas.openxmlformats.org/officeDocument/2006/relationships" id="260" r:id="R9464b65ebfcf4c42"/>
    <p:sldId xmlns:r="http://schemas.openxmlformats.org/officeDocument/2006/relationships" id="261" r:id="R53863e979202404a"/>
    <p:sldId xmlns:r="http://schemas.openxmlformats.org/officeDocument/2006/relationships" id="262" r:id="Rb36d22246e0a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7dd2967cf4333" /><Relationship Type="http://schemas.openxmlformats.org/officeDocument/2006/relationships/slide" Target="/ppt/slides/slide1.xml" Id="Rf34a5ef0b6384362" /><Relationship Type="http://schemas.openxmlformats.org/officeDocument/2006/relationships/slide" Target="/ppt/slides/slide2.xml" Id="Rdb1b4f6b7ca34698" /><Relationship Type="http://schemas.openxmlformats.org/officeDocument/2006/relationships/slide" Target="/ppt/slides/slide3.xml" Id="Re1fbcd13da19410c" /><Relationship Type="http://schemas.openxmlformats.org/officeDocument/2006/relationships/slide" Target="/ppt/slides/slide4.xml" Id="R782d77d11e764692" /><Relationship Type="http://schemas.openxmlformats.org/officeDocument/2006/relationships/slide" Target="/ppt/slides/slide5.xml" Id="R9464b65ebfcf4c42" /><Relationship Type="http://schemas.openxmlformats.org/officeDocument/2006/relationships/slide" Target="/ppt/slides/slide6.xml" Id="R53863e979202404a" /><Relationship Type="http://schemas.openxmlformats.org/officeDocument/2006/relationships/slide" Target="/ppt/slides/slide7.xml" Id="Rb36d22246e0a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abcf4b892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a03e483234638" /><Relationship Type="http://schemas.openxmlformats.org/officeDocument/2006/relationships/theme" Target="/ppt/slideMasters/theme/theme1.xml" Id="R3f95327ae8ed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a03e48323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7a559e69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b460106b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a4f9f6cd9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089b23ae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0dcfdbad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dc812cba9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5f05d1002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LARS OLOF SVANTE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President Harbitz' gate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