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997d802b1a64c6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7e92137d2274376"/>
  </p:sldMasterIdLst>
  <p:sldIdLst>
    <p:sldId xmlns:r="http://schemas.openxmlformats.org/officeDocument/2006/relationships" id="256" r:id="Rd2f05e2231114968"/>
    <p:sldId xmlns:r="http://schemas.openxmlformats.org/officeDocument/2006/relationships" id="257" r:id="R1c06a7ec5ae14c2e"/>
    <p:sldId xmlns:r="http://schemas.openxmlformats.org/officeDocument/2006/relationships" id="258" r:id="Rabdc643842ff42dc"/>
    <p:sldId xmlns:r="http://schemas.openxmlformats.org/officeDocument/2006/relationships" id="259" r:id="R41289323ee76473a"/>
    <p:sldId xmlns:r="http://schemas.openxmlformats.org/officeDocument/2006/relationships" id="260" r:id="R6d1c3a9d44a94fee"/>
    <p:sldId xmlns:r="http://schemas.openxmlformats.org/officeDocument/2006/relationships" id="261" r:id="R76aa85e804fe46f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e92137d2274376" /><Relationship Type="http://schemas.openxmlformats.org/officeDocument/2006/relationships/slide" Target="/ppt/slides/slide1.xml" Id="Rd2f05e2231114968" /><Relationship Type="http://schemas.openxmlformats.org/officeDocument/2006/relationships/slide" Target="/ppt/slides/slide2.xml" Id="R1c06a7ec5ae14c2e" /><Relationship Type="http://schemas.openxmlformats.org/officeDocument/2006/relationships/slide" Target="/ppt/slides/slide3.xml" Id="Rabdc643842ff42dc" /><Relationship Type="http://schemas.openxmlformats.org/officeDocument/2006/relationships/slide" Target="/ppt/slides/slide4.xml" Id="R41289323ee76473a" /><Relationship Type="http://schemas.openxmlformats.org/officeDocument/2006/relationships/slide" Target="/ppt/slides/slide5.xml" Id="R6d1c3a9d44a94fee" /><Relationship Type="http://schemas.openxmlformats.org/officeDocument/2006/relationships/slide" Target="/ppt/slides/slide6.xml" Id="R76aa85e804fe46f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522dd346ba4b1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2e28e7ace04a25" /><Relationship Type="http://schemas.openxmlformats.org/officeDocument/2006/relationships/theme" Target="/ppt/slideMasters/theme/theme1.xml" Id="R2c5fdb65af37491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a2e28e7ace04a2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fd8b3f654e4c1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609f0ba31447c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2417f07aeb427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42666e95554d1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b6e85856ca4b5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4849f208344aa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BILDSTEN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BILDSTEN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BILDSTEN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BILDSTEN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BILDSTEN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BILDSTEN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President Harbitz' gate 27A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989 170 090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BILDSTEN AS</a:t>
            </a:r>
          </a:p>
        </p:txBody>
      </p:sp>
    </p:spTree>
  </p:cSld>
  <p:clrMapOvr>
    <a:masterClrMapping xmlns:a="http://schemas.openxmlformats.org/drawingml/2006/main"/>
  </p:clrMapOvr>
</p:sld>
</file>