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398bb6c42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6391c62404270"/>
  </p:sldMasterIdLst>
  <p:sldIdLst>
    <p:sldId xmlns:r="http://schemas.openxmlformats.org/officeDocument/2006/relationships" id="256" r:id="Ra8871425cf1b4ca4"/>
    <p:sldId xmlns:r="http://schemas.openxmlformats.org/officeDocument/2006/relationships" id="257" r:id="R3952b4e88ece4340"/>
    <p:sldId xmlns:r="http://schemas.openxmlformats.org/officeDocument/2006/relationships" id="258" r:id="R4fe6183e91e04bf5"/>
    <p:sldId xmlns:r="http://schemas.openxmlformats.org/officeDocument/2006/relationships" id="259" r:id="Rac3ae3aa9d5c40a2"/>
    <p:sldId xmlns:r="http://schemas.openxmlformats.org/officeDocument/2006/relationships" id="260" r:id="Rfc86625e72a44cf1"/>
    <p:sldId xmlns:r="http://schemas.openxmlformats.org/officeDocument/2006/relationships" id="261" r:id="R3ce0a0337402401a"/>
    <p:sldId xmlns:r="http://schemas.openxmlformats.org/officeDocument/2006/relationships" id="262" r:id="Rcb50e1eb673d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6391c62404270" /><Relationship Type="http://schemas.openxmlformats.org/officeDocument/2006/relationships/slide" Target="/ppt/slides/slide1.xml" Id="Ra8871425cf1b4ca4" /><Relationship Type="http://schemas.openxmlformats.org/officeDocument/2006/relationships/slide" Target="/ppt/slides/slide2.xml" Id="R3952b4e88ece4340" /><Relationship Type="http://schemas.openxmlformats.org/officeDocument/2006/relationships/slide" Target="/ppt/slides/slide3.xml" Id="R4fe6183e91e04bf5" /><Relationship Type="http://schemas.openxmlformats.org/officeDocument/2006/relationships/slide" Target="/ppt/slides/slide4.xml" Id="Rac3ae3aa9d5c40a2" /><Relationship Type="http://schemas.openxmlformats.org/officeDocument/2006/relationships/slide" Target="/ppt/slides/slide5.xml" Id="Rfc86625e72a44cf1" /><Relationship Type="http://schemas.openxmlformats.org/officeDocument/2006/relationships/slide" Target="/ppt/slides/slide6.xml" Id="R3ce0a0337402401a" /><Relationship Type="http://schemas.openxmlformats.org/officeDocument/2006/relationships/slide" Target="/ppt/slides/slide7.xml" Id="Rcb50e1eb673d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1f9d9a38c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30bd2521d43a2" /><Relationship Type="http://schemas.openxmlformats.org/officeDocument/2006/relationships/theme" Target="/ppt/slideMasters/theme/theme1.xml" Id="R26511096db5f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30bd2521d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807e73379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0fe8eb441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5d1de27d5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220b356af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1c0a7ee4b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c6d62c8ad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9b032cfc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SØLVKLUMPEN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SØLVKLUMPEN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24 634 290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24 792 208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OLSEN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OLSEN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ELNAR HILVEN OLSEN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ASLAUG OLSEN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ELNAR HILVEN OLSEN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Håndverksgata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88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SØLVKLUMPEN HOLDING AS</a:t>
            </a:r>
          </a:p>
        </p:txBody>
      </p:sp>
    </p:spTree>
  </p:cSld>
  <p:clrMapOvr>
    <a:masterClrMapping xmlns:a="http://schemas.openxmlformats.org/drawingml/2006/main"/>
  </p:clrMapOvr>
</p:sld>
</file>