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f0b908c32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288c3114c74347"/>
  </p:sldMasterIdLst>
  <p:sldIdLst>
    <p:sldId xmlns:r="http://schemas.openxmlformats.org/officeDocument/2006/relationships" id="256" r:id="R819a6812e3fe42a9"/>
    <p:sldId xmlns:r="http://schemas.openxmlformats.org/officeDocument/2006/relationships" id="257" r:id="Rf143bbdaa5954948"/>
    <p:sldId xmlns:r="http://schemas.openxmlformats.org/officeDocument/2006/relationships" id="258" r:id="R1e24d1a79e374643"/>
    <p:sldId xmlns:r="http://schemas.openxmlformats.org/officeDocument/2006/relationships" id="259" r:id="R54b802e4c3954dda"/>
    <p:sldId xmlns:r="http://schemas.openxmlformats.org/officeDocument/2006/relationships" id="260" r:id="R4baac848f75d401a"/>
    <p:sldId xmlns:r="http://schemas.openxmlformats.org/officeDocument/2006/relationships" id="261" r:id="Raf04babc260f4808"/>
    <p:sldId xmlns:r="http://schemas.openxmlformats.org/officeDocument/2006/relationships" id="262" r:id="Rea0ab4c1c967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88c3114c74347" /><Relationship Type="http://schemas.openxmlformats.org/officeDocument/2006/relationships/slide" Target="/ppt/slides/slide1.xml" Id="R819a6812e3fe42a9" /><Relationship Type="http://schemas.openxmlformats.org/officeDocument/2006/relationships/slide" Target="/ppt/slides/slide2.xml" Id="Rf143bbdaa5954948" /><Relationship Type="http://schemas.openxmlformats.org/officeDocument/2006/relationships/slide" Target="/ppt/slides/slide3.xml" Id="R1e24d1a79e374643" /><Relationship Type="http://schemas.openxmlformats.org/officeDocument/2006/relationships/slide" Target="/ppt/slides/slide4.xml" Id="R54b802e4c3954dda" /><Relationship Type="http://schemas.openxmlformats.org/officeDocument/2006/relationships/slide" Target="/ppt/slides/slide5.xml" Id="R4baac848f75d401a" /><Relationship Type="http://schemas.openxmlformats.org/officeDocument/2006/relationships/slide" Target="/ppt/slides/slide6.xml" Id="Raf04babc260f4808" /><Relationship Type="http://schemas.openxmlformats.org/officeDocument/2006/relationships/slide" Target="/ppt/slides/slide7.xml" Id="Rea0ab4c1c967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b6032304542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246d3d5347e8" /><Relationship Type="http://schemas.openxmlformats.org/officeDocument/2006/relationships/theme" Target="/ppt/slideMasters/theme/theme1.xml" Id="Rb9901e37e253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6246d3d53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9e79da6da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295d146e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5a9dc3e3c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9243d74d0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2fdaa551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c6987995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f32aa18d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VASDALEN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5 736 401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85 228 419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92 144 887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VETLE SJØRHOLT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Schwachs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10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VASDALEN INVEST AS</a:t>
            </a:r>
          </a:p>
        </p:txBody>
      </p:sp>
    </p:spTree>
  </p:cSld>
  <p:clrMapOvr>
    <a:masterClrMapping xmlns:a="http://schemas.openxmlformats.org/drawingml/2006/main"/>
  </p:clrMapOvr>
</p:sld>
</file>