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94380d30b146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80dcbf459349fd"/>
  </p:sldMasterIdLst>
  <p:sldIdLst>
    <p:sldId xmlns:r="http://schemas.openxmlformats.org/officeDocument/2006/relationships" id="256" r:id="R7d7e04dbe3b14a10"/>
    <p:sldId xmlns:r="http://schemas.openxmlformats.org/officeDocument/2006/relationships" id="257" r:id="Rcd8b918320ef4fec"/>
    <p:sldId xmlns:r="http://schemas.openxmlformats.org/officeDocument/2006/relationships" id="258" r:id="Rf2de164d1a984ec7"/>
    <p:sldId xmlns:r="http://schemas.openxmlformats.org/officeDocument/2006/relationships" id="259" r:id="Rcbe8b857ebae4ead"/>
    <p:sldId xmlns:r="http://schemas.openxmlformats.org/officeDocument/2006/relationships" id="260" r:id="R0a50d5ec17274468"/>
    <p:sldId xmlns:r="http://schemas.openxmlformats.org/officeDocument/2006/relationships" id="261" r:id="R0a9bf867a4584fd3"/>
    <p:sldId xmlns:r="http://schemas.openxmlformats.org/officeDocument/2006/relationships" id="262" r:id="Ra86420dc0ff44b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80dcbf459349fd" /><Relationship Type="http://schemas.openxmlformats.org/officeDocument/2006/relationships/slide" Target="/ppt/slides/slide1.xml" Id="R7d7e04dbe3b14a10" /><Relationship Type="http://schemas.openxmlformats.org/officeDocument/2006/relationships/slide" Target="/ppt/slides/slide2.xml" Id="Rcd8b918320ef4fec" /><Relationship Type="http://schemas.openxmlformats.org/officeDocument/2006/relationships/slide" Target="/ppt/slides/slide3.xml" Id="Rf2de164d1a984ec7" /><Relationship Type="http://schemas.openxmlformats.org/officeDocument/2006/relationships/slide" Target="/ppt/slides/slide4.xml" Id="Rcbe8b857ebae4ead" /><Relationship Type="http://schemas.openxmlformats.org/officeDocument/2006/relationships/slide" Target="/ppt/slides/slide5.xml" Id="R0a50d5ec17274468" /><Relationship Type="http://schemas.openxmlformats.org/officeDocument/2006/relationships/slide" Target="/ppt/slides/slide6.xml" Id="R0a9bf867a4584fd3" /><Relationship Type="http://schemas.openxmlformats.org/officeDocument/2006/relationships/slide" Target="/ppt/slides/slide7.xml" Id="Ra86420dc0ff44b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968eed98c44a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8a0ba7e0a4344" /><Relationship Type="http://schemas.openxmlformats.org/officeDocument/2006/relationships/theme" Target="/ppt/slideMasters/theme/theme1.xml" Id="Rc21bfa1c70734d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28a0ba7e0a43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416498feed4d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76e45c15e47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cccce507fd40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b90f1598c4c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c292444cac4c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fc71da7744d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7a5aa1d75740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ODSS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6 019 266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7 904 724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19 949 536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OSKAR DAG STURLA SYLTE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Eikremsvingen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6422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989 167 316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ODSS AS</a:t>
            </a:r>
          </a:p>
        </p:txBody>
      </p:sp>
    </p:spTree>
  </p:cSld>
  <p:clrMapOvr>
    <a:masterClrMapping xmlns:a="http://schemas.openxmlformats.org/drawingml/2006/main"/>
  </p:clrMapOvr>
</p:sld>
</file>