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22fcb40e4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0672c024343de"/>
  </p:sldMasterIdLst>
  <p:sldIdLst>
    <p:sldId xmlns:r="http://schemas.openxmlformats.org/officeDocument/2006/relationships" id="256" r:id="R23a56b76072c4292"/>
    <p:sldId xmlns:r="http://schemas.openxmlformats.org/officeDocument/2006/relationships" id="257" r:id="R9f2e320736754af4"/>
    <p:sldId xmlns:r="http://schemas.openxmlformats.org/officeDocument/2006/relationships" id="258" r:id="R8dc3001d4510496c"/>
    <p:sldId xmlns:r="http://schemas.openxmlformats.org/officeDocument/2006/relationships" id="259" r:id="R57f21ef9370e47a0"/>
    <p:sldId xmlns:r="http://schemas.openxmlformats.org/officeDocument/2006/relationships" id="260" r:id="R6ef324cf5fe34c99"/>
    <p:sldId xmlns:r="http://schemas.openxmlformats.org/officeDocument/2006/relationships" id="261" r:id="R2e6edcf643c24338"/>
    <p:sldId xmlns:r="http://schemas.openxmlformats.org/officeDocument/2006/relationships" id="262" r:id="Radacb3410248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0672c024343de" /><Relationship Type="http://schemas.openxmlformats.org/officeDocument/2006/relationships/slide" Target="/ppt/slides/slide1.xml" Id="R23a56b76072c4292" /><Relationship Type="http://schemas.openxmlformats.org/officeDocument/2006/relationships/slide" Target="/ppt/slides/slide2.xml" Id="R9f2e320736754af4" /><Relationship Type="http://schemas.openxmlformats.org/officeDocument/2006/relationships/slide" Target="/ppt/slides/slide3.xml" Id="R8dc3001d4510496c" /><Relationship Type="http://schemas.openxmlformats.org/officeDocument/2006/relationships/slide" Target="/ppt/slides/slide4.xml" Id="R57f21ef9370e47a0" /><Relationship Type="http://schemas.openxmlformats.org/officeDocument/2006/relationships/slide" Target="/ppt/slides/slide5.xml" Id="R6ef324cf5fe34c99" /><Relationship Type="http://schemas.openxmlformats.org/officeDocument/2006/relationships/slide" Target="/ppt/slides/slide6.xml" Id="R2e6edcf643c24338" /><Relationship Type="http://schemas.openxmlformats.org/officeDocument/2006/relationships/slide" Target="/ppt/slides/slide7.xml" Id="Radacb3410248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b39e67537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06109922409e" /><Relationship Type="http://schemas.openxmlformats.org/officeDocument/2006/relationships/theme" Target="/ppt/slideMasters/theme/theme1.xml" Id="Re677da27508f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806109922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05e6dc35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bb39a71a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fd6cbfad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cc66537f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864e3b3c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b8fcdc02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f30c4d433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