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70a6530b4244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23e85232a49ee"/>
  </p:sldMasterIdLst>
  <p:sldIdLst>
    <p:sldId xmlns:r="http://schemas.openxmlformats.org/officeDocument/2006/relationships" id="256" r:id="R5e084c92b58c4e29"/>
    <p:sldId xmlns:r="http://schemas.openxmlformats.org/officeDocument/2006/relationships" id="257" r:id="R5bfa843ce76f4944"/>
    <p:sldId xmlns:r="http://schemas.openxmlformats.org/officeDocument/2006/relationships" id="258" r:id="R521e824555c841e7"/>
    <p:sldId xmlns:r="http://schemas.openxmlformats.org/officeDocument/2006/relationships" id="259" r:id="R3b50aecb652049ed"/>
    <p:sldId xmlns:r="http://schemas.openxmlformats.org/officeDocument/2006/relationships" id="260" r:id="R428e7a653cc64c81"/>
    <p:sldId xmlns:r="http://schemas.openxmlformats.org/officeDocument/2006/relationships" id="261" r:id="Rf00cf074d1ef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23e85232a49ee" /><Relationship Type="http://schemas.openxmlformats.org/officeDocument/2006/relationships/slide" Target="/ppt/slides/slide1.xml" Id="R5e084c92b58c4e29" /><Relationship Type="http://schemas.openxmlformats.org/officeDocument/2006/relationships/slide" Target="/ppt/slides/slide2.xml" Id="R5bfa843ce76f4944" /><Relationship Type="http://schemas.openxmlformats.org/officeDocument/2006/relationships/slide" Target="/ppt/slides/slide3.xml" Id="R521e824555c841e7" /><Relationship Type="http://schemas.openxmlformats.org/officeDocument/2006/relationships/slide" Target="/ppt/slides/slide4.xml" Id="R3b50aecb652049ed" /><Relationship Type="http://schemas.openxmlformats.org/officeDocument/2006/relationships/slide" Target="/ppt/slides/slide5.xml" Id="R428e7a653cc64c81" /><Relationship Type="http://schemas.openxmlformats.org/officeDocument/2006/relationships/slide" Target="/ppt/slides/slide6.xml" Id="Rf00cf074d1ef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22e58fbb6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034a33a0845ed" /><Relationship Type="http://schemas.openxmlformats.org/officeDocument/2006/relationships/theme" Target="/ppt/slideMasters/theme/theme1.xml" Id="R80e05f982bff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e034a33a0845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823ce3550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0e32d65f046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673f99adc4b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86bb7a59f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06a807f6547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b705a3f87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