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ad4ebe9d494a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4daf6677e74bb2"/>
  </p:sldMasterIdLst>
  <p:sldIdLst>
    <p:sldId xmlns:r="http://schemas.openxmlformats.org/officeDocument/2006/relationships" id="256" r:id="R8f7872d7e55e44dd"/>
    <p:sldId xmlns:r="http://schemas.openxmlformats.org/officeDocument/2006/relationships" id="257" r:id="R5d19ab4b2fde4191"/>
    <p:sldId xmlns:r="http://schemas.openxmlformats.org/officeDocument/2006/relationships" id="258" r:id="R7076eae190874dcc"/>
    <p:sldId xmlns:r="http://schemas.openxmlformats.org/officeDocument/2006/relationships" id="259" r:id="R26bedf8be0f34fd4"/>
    <p:sldId xmlns:r="http://schemas.openxmlformats.org/officeDocument/2006/relationships" id="260" r:id="Rc9dcf9c3a5964aa4"/>
    <p:sldId xmlns:r="http://schemas.openxmlformats.org/officeDocument/2006/relationships" id="261" r:id="R6379471c741c4340"/>
    <p:sldId xmlns:r="http://schemas.openxmlformats.org/officeDocument/2006/relationships" id="262" r:id="Rd4ac9d7d37e3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daf6677e74bb2" /><Relationship Type="http://schemas.openxmlformats.org/officeDocument/2006/relationships/slide" Target="/ppt/slides/slide1.xml" Id="R8f7872d7e55e44dd" /><Relationship Type="http://schemas.openxmlformats.org/officeDocument/2006/relationships/slide" Target="/ppt/slides/slide2.xml" Id="R5d19ab4b2fde4191" /><Relationship Type="http://schemas.openxmlformats.org/officeDocument/2006/relationships/slide" Target="/ppt/slides/slide3.xml" Id="R7076eae190874dcc" /><Relationship Type="http://schemas.openxmlformats.org/officeDocument/2006/relationships/slide" Target="/ppt/slides/slide4.xml" Id="R26bedf8be0f34fd4" /><Relationship Type="http://schemas.openxmlformats.org/officeDocument/2006/relationships/slide" Target="/ppt/slides/slide5.xml" Id="Rc9dcf9c3a5964aa4" /><Relationship Type="http://schemas.openxmlformats.org/officeDocument/2006/relationships/slide" Target="/ppt/slides/slide6.xml" Id="R6379471c741c4340" /><Relationship Type="http://schemas.openxmlformats.org/officeDocument/2006/relationships/slide" Target="/ppt/slides/slide7.xml" Id="Rd4ac9d7d37e3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12c5490934f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4ff6f838d42a5" /><Relationship Type="http://schemas.openxmlformats.org/officeDocument/2006/relationships/theme" Target="/ppt/slideMasters/theme/theme1.xml" Id="R79f8462b7a5047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34ff6f838d42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1f9e7e52d4f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bf02f2d1649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9a56619e549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6e5a5c5bb43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41e13ac8c4b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b8123e371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a5790ec7b4a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FK HOLDING AS ble etablert [år] og holder til i Solbergelva.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7 026 429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7 046 995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KNUDSEN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989 167 014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FK HOLDING AS</a:t>
            </a:r>
          </a:p>
        </p:txBody>
      </p:sp>
    </p:spTree>
  </p:cSld>
  <p:clrMapOvr>
    <a:masterClrMapping xmlns:a="http://schemas.openxmlformats.org/drawingml/2006/main"/>
  </p:clrMapOvr>
</p:sld>
</file>