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f867ff35b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63d0e37c524360"/>
  </p:sldMasterIdLst>
  <p:sldIdLst>
    <p:sldId xmlns:r="http://schemas.openxmlformats.org/officeDocument/2006/relationships" id="256" r:id="R9737acc21afc448f"/>
    <p:sldId xmlns:r="http://schemas.openxmlformats.org/officeDocument/2006/relationships" id="257" r:id="R4a2381de3a8c4992"/>
    <p:sldId xmlns:r="http://schemas.openxmlformats.org/officeDocument/2006/relationships" id="258" r:id="R5f6182000eb5414e"/>
    <p:sldId xmlns:r="http://schemas.openxmlformats.org/officeDocument/2006/relationships" id="259" r:id="R9238ae00fb9e4ec0"/>
    <p:sldId xmlns:r="http://schemas.openxmlformats.org/officeDocument/2006/relationships" id="260" r:id="Rd9a83eb7f3784764"/>
    <p:sldId xmlns:r="http://schemas.openxmlformats.org/officeDocument/2006/relationships" id="261" r:id="R584956ebc8eb452e"/>
    <p:sldId xmlns:r="http://schemas.openxmlformats.org/officeDocument/2006/relationships" id="262" r:id="R45d58b501778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3d0e37c524360" /><Relationship Type="http://schemas.openxmlformats.org/officeDocument/2006/relationships/slide" Target="/ppt/slides/slide1.xml" Id="R9737acc21afc448f" /><Relationship Type="http://schemas.openxmlformats.org/officeDocument/2006/relationships/slide" Target="/ppt/slides/slide2.xml" Id="R4a2381de3a8c4992" /><Relationship Type="http://schemas.openxmlformats.org/officeDocument/2006/relationships/slide" Target="/ppt/slides/slide3.xml" Id="R5f6182000eb5414e" /><Relationship Type="http://schemas.openxmlformats.org/officeDocument/2006/relationships/slide" Target="/ppt/slides/slide4.xml" Id="R9238ae00fb9e4ec0" /><Relationship Type="http://schemas.openxmlformats.org/officeDocument/2006/relationships/slide" Target="/ppt/slides/slide5.xml" Id="Rd9a83eb7f3784764" /><Relationship Type="http://schemas.openxmlformats.org/officeDocument/2006/relationships/slide" Target="/ppt/slides/slide6.xml" Id="R584956ebc8eb452e" /><Relationship Type="http://schemas.openxmlformats.org/officeDocument/2006/relationships/slide" Target="/ppt/slides/slide7.xml" Id="R45d58b501778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0f1b2d262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9533464e94500" /><Relationship Type="http://schemas.openxmlformats.org/officeDocument/2006/relationships/theme" Target="/ppt/slideMasters/theme/theme1.xml" Id="R29544f60f608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9533464e945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9ff9f7a16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f1aa9147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cbf56ab2c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46ba3638647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ba9b3b47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ddf5ff750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7f381980e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BJØRN A HALLE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BJØRN A HALLE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ALEXANDER HALLE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bj-halle@online.no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