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ba288b15455498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dde13f7e53c494a"/>
  </p:sldMasterIdLst>
  <p:sldIdLst>
    <p:sldId xmlns:r="http://schemas.openxmlformats.org/officeDocument/2006/relationships" id="256" r:id="R6bf58b9ccb374256"/>
    <p:sldId xmlns:r="http://schemas.openxmlformats.org/officeDocument/2006/relationships" id="257" r:id="R69ce569540b84845"/>
    <p:sldId xmlns:r="http://schemas.openxmlformats.org/officeDocument/2006/relationships" id="258" r:id="R8e4ce0c9078340eb"/>
    <p:sldId xmlns:r="http://schemas.openxmlformats.org/officeDocument/2006/relationships" id="259" r:id="R7717e3a4d0da4460"/>
    <p:sldId xmlns:r="http://schemas.openxmlformats.org/officeDocument/2006/relationships" id="260" r:id="Re3d716fc847b48c2"/>
    <p:sldId xmlns:r="http://schemas.openxmlformats.org/officeDocument/2006/relationships" id="261" r:id="R4adc50ba8982442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de13f7e53c494a" /><Relationship Type="http://schemas.openxmlformats.org/officeDocument/2006/relationships/slide" Target="/ppt/slides/slide1.xml" Id="R6bf58b9ccb374256" /><Relationship Type="http://schemas.openxmlformats.org/officeDocument/2006/relationships/slide" Target="/ppt/slides/slide2.xml" Id="R69ce569540b84845" /><Relationship Type="http://schemas.openxmlformats.org/officeDocument/2006/relationships/slide" Target="/ppt/slides/slide3.xml" Id="R8e4ce0c9078340eb" /><Relationship Type="http://schemas.openxmlformats.org/officeDocument/2006/relationships/slide" Target="/ppt/slides/slide4.xml" Id="R7717e3a4d0da4460" /><Relationship Type="http://schemas.openxmlformats.org/officeDocument/2006/relationships/slide" Target="/ppt/slides/slide5.xml" Id="Re3d716fc847b48c2" /><Relationship Type="http://schemas.openxmlformats.org/officeDocument/2006/relationships/slide" Target="/ppt/slides/slide6.xml" Id="R4adc50ba8982442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cdbc501e534d2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d4f1331810403c" /><Relationship Type="http://schemas.openxmlformats.org/officeDocument/2006/relationships/theme" Target="/ppt/slideMasters/theme/theme1.xml" Id="Rc36ad3df794445d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6d4f1331810403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d093dc1459401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49c759dd564f1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ec1acad173409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f74230f2c845a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d69f79171a4b7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c8025832f4471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REVISOR BJØRN A HALLE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 BJØRN A HALLE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 BJØRN A HALLE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 BJØRN A HALLE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 BJØRN A HALLE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 BJØRN A HALLE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Dronningens gate 99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1724 Sarpsborg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bj-halle@online.no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989 165 658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 BJØRN A HALLE AS</a:t>
            </a:r>
          </a:p>
        </p:txBody>
      </p:sp>
    </p:spTree>
  </p:cSld>
  <p:clrMapOvr>
    <a:masterClrMapping xmlns:a="http://schemas.openxmlformats.org/drawingml/2006/main"/>
  </p:clrMapOvr>
</p:sld>
</file>