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20b2ad35964d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6e266437724824"/>
  </p:sldMasterIdLst>
  <p:sldIdLst>
    <p:sldId xmlns:r="http://schemas.openxmlformats.org/officeDocument/2006/relationships" id="256" r:id="Rc8b7a32e5bf644fe"/>
    <p:sldId xmlns:r="http://schemas.openxmlformats.org/officeDocument/2006/relationships" id="257" r:id="Rd1c160180a754f39"/>
    <p:sldId xmlns:r="http://schemas.openxmlformats.org/officeDocument/2006/relationships" id="258" r:id="R8c5608dbf28c455c"/>
    <p:sldId xmlns:r="http://schemas.openxmlformats.org/officeDocument/2006/relationships" id="259" r:id="R141b4031949b4929"/>
    <p:sldId xmlns:r="http://schemas.openxmlformats.org/officeDocument/2006/relationships" id="260" r:id="R8fd8e87048034734"/>
    <p:sldId xmlns:r="http://schemas.openxmlformats.org/officeDocument/2006/relationships" id="261" r:id="R3f89162739b44c27"/>
    <p:sldId xmlns:r="http://schemas.openxmlformats.org/officeDocument/2006/relationships" id="262" r:id="Rea7494e6437042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e266437724824" /><Relationship Type="http://schemas.openxmlformats.org/officeDocument/2006/relationships/slide" Target="/ppt/slides/slide1.xml" Id="Rc8b7a32e5bf644fe" /><Relationship Type="http://schemas.openxmlformats.org/officeDocument/2006/relationships/slide" Target="/ppt/slides/slide2.xml" Id="Rd1c160180a754f39" /><Relationship Type="http://schemas.openxmlformats.org/officeDocument/2006/relationships/slide" Target="/ppt/slides/slide3.xml" Id="R8c5608dbf28c455c" /><Relationship Type="http://schemas.openxmlformats.org/officeDocument/2006/relationships/slide" Target="/ppt/slides/slide4.xml" Id="R141b4031949b4929" /><Relationship Type="http://schemas.openxmlformats.org/officeDocument/2006/relationships/slide" Target="/ppt/slides/slide5.xml" Id="R8fd8e87048034734" /><Relationship Type="http://schemas.openxmlformats.org/officeDocument/2006/relationships/slide" Target="/ppt/slides/slide6.xml" Id="R3f89162739b44c27" /><Relationship Type="http://schemas.openxmlformats.org/officeDocument/2006/relationships/slide" Target="/ppt/slides/slide7.xml" Id="Rea7494e6437042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ca822f119c4b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663b16c804abc" /><Relationship Type="http://schemas.openxmlformats.org/officeDocument/2006/relationships/theme" Target="/ppt/slideMasters/theme/theme1.xml" Id="Rde6d1a4ae05b4c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2663b16c804a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2411e294a42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d8359b3bf4e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336afeb9b4f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7edaf1bfc44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6684dcfc743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112bdf03e43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fc207e79a4f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ROSSY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1 054 369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6 340 524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6 828 581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ROSSELAND TOM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rosseland.5@gmail.com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