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fcf3754452243e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c3f53f935774ad3"/>
  </p:sldMasterIdLst>
  <p:sldIdLst>
    <p:sldId xmlns:r="http://schemas.openxmlformats.org/officeDocument/2006/relationships" id="256" r:id="R87f9271a2ac1440b"/>
    <p:sldId xmlns:r="http://schemas.openxmlformats.org/officeDocument/2006/relationships" id="257" r:id="Rb8a28df7c80040af"/>
    <p:sldId xmlns:r="http://schemas.openxmlformats.org/officeDocument/2006/relationships" id="258" r:id="R16e9a63d8b364621"/>
    <p:sldId xmlns:r="http://schemas.openxmlformats.org/officeDocument/2006/relationships" id="259" r:id="Rb5ef7fa98e074506"/>
    <p:sldId xmlns:r="http://schemas.openxmlformats.org/officeDocument/2006/relationships" id="260" r:id="R60e51e93b30a477a"/>
    <p:sldId xmlns:r="http://schemas.openxmlformats.org/officeDocument/2006/relationships" id="261" r:id="R01e0650545be418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3f53f935774ad3" /><Relationship Type="http://schemas.openxmlformats.org/officeDocument/2006/relationships/slide" Target="/ppt/slides/slide1.xml" Id="R87f9271a2ac1440b" /><Relationship Type="http://schemas.openxmlformats.org/officeDocument/2006/relationships/slide" Target="/ppt/slides/slide2.xml" Id="Rb8a28df7c80040af" /><Relationship Type="http://schemas.openxmlformats.org/officeDocument/2006/relationships/slide" Target="/ppt/slides/slide3.xml" Id="R16e9a63d8b364621" /><Relationship Type="http://schemas.openxmlformats.org/officeDocument/2006/relationships/slide" Target="/ppt/slides/slide4.xml" Id="Rb5ef7fa98e074506" /><Relationship Type="http://schemas.openxmlformats.org/officeDocument/2006/relationships/slide" Target="/ppt/slides/slide5.xml" Id="R60e51e93b30a477a" /><Relationship Type="http://schemas.openxmlformats.org/officeDocument/2006/relationships/slide" Target="/ppt/slides/slide6.xml" Id="R01e0650545be418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c836430d154f1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ac360c9f4845fb" /><Relationship Type="http://schemas.openxmlformats.org/officeDocument/2006/relationships/theme" Target="/ppt/slideMasters/theme/theme1.xml" Id="R74d13ffa5bd54b1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cac360c9f4845f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55d88f5a444a8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bf5464c649404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0847ca5be0432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438b834b6344f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973660757e4fe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a2ccbf546b45e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ROSSY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ROSSY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ROSSY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ROSSY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ROSSY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ROSSY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Viervegen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4365 Nærbø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rosseland.5@gmail.com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989 163 701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ROSSY AS</a:t>
            </a:r>
          </a:p>
        </p:txBody>
      </p:sp>
    </p:spTree>
  </p:cSld>
  <p:clrMapOvr>
    <a:masterClrMapping xmlns:a="http://schemas.openxmlformats.org/drawingml/2006/main"/>
  </p:clrMapOvr>
</p:sld>
</file>