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f5a39cf0a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2b19fdb294f7b"/>
  </p:sldMasterIdLst>
  <p:sldIdLst>
    <p:sldId xmlns:r="http://schemas.openxmlformats.org/officeDocument/2006/relationships" id="256" r:id="R838b20afc4f44dce"/>
    <p:sldId xmlns:r="http://schemas.openxmlformats.org/officeDocument/2006/relationships" id="257" r:id="Rdadde33d27d24988"/>
    <p:sldId xmlns:r="http://schemas.openxmlformats.org/officeDocument/2006/relationships" id="258" r:id="Rea4695b80f814049"/>
    <p:sldId xmlns:r="http://schemas.openxmlformats.org/officeDocument/2006/relationships" id="259" r:id="R5b3038a3f2cd44e8"/>
    <p:sldId xmlns:r="http://schemas.openxmlformats.org/officeDocument/2006/relationships" id="260" r:id="Re9293b84a44c4e57"/>
    <p:sldId xmlns:r="http://schemas.openxmlformats.org/officeDocument/2006/relationships" id="261" r:id="R8e15df7204e14efb"/>
    <p:sldId xmlns:r="http://schemas.openxmlformats.org/officeDocument/2006/relationships" id="262" r:id="Ra5e6aac937b248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2b19fdb294f7b" /><Relationship Type="http://schemas.openxmlformats.org/officeDocument/2006/relationships/slide" Target="/ppt/slides/slide1.xml" Id="R838b20afc4f44dce" /><Relationship Type="http://schemas.openxmlformats.org/officeDocument/2006/relationships/slide" Target="/ppt/slides/slide2.xml" Id="Rdadde33d27d24988" /><Relationship Type="http://schemas.openxmlformats.org/officeDocument/2006/relationships/slide" Target="/ppt/slides/slide3.xml" Id="Rea4695b80f814049" /><Relationship Type="http://schemas.openxmlformats.org/officeDocument/2006/relationships/slide" Target="/ppt/slides/slide4.xml" Id="R5b3038a3f2cd44e8" /><Relationship Type="http://schemas.openxmlformats.org/officeDocument/2006/relationships/slide" Target="/ppt/slides/slide5.xml" Id="Re9293b84a44c4e57" /><Relationship Type="http://schemas.openxmlformats.org/officeDocument/2006/relationships/slide" Target="/ppt/slides/slide6.xml" Id="R8e15df7204e14efb" /><Relationship Type="http://schemas.openxmlformats.org/officeDocument/2006/relationships/slide" Target="/ppt/slides/slide7.xml" Id="Ra5e6aac937b248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9059e6736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22f45d7774626" /><Relationship Type="http://schemas.openxmlformats.org/officeDocument/2006/relationships/theme" Target="/ppt/slideMasters/theme/theme1.xml" Id="R36d5ee1b2f17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22f45d777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6f7de02ce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e91f5e96d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36827844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1d908f96d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93bb9328c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a83c98bcb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da3031382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12 633 847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HELGE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hse@ifokus.no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