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237cc4daa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4a04787a84db8"/>
  </p:sldMasterIdLst>
  <p:sldIdLst>
    <p:sldId xmlns:r="http://schemas.openxmlformats.org/officeDocument/2006/relationships" id="256" r:id="R0574b69608f046fd"/>
    <p:sldId xmlns:r="http://schemas.openxmlformats.org/officeDocument/2006/relationships" id="257" r:id="Red2af7e37b1044fa"/>
    <p:sldId xmlns:r="http://schemas.openxmlformats.org/officeDocument/2006/relationships" id="258" r:id="R15633090a879430a"/>
    <p:sldId xmlns:r="http://schemas.openxmlformats.org/officeDocument/2006/relationships" id="259" r:id="Rd3a24b8d7677410b"/>
    <p:sldId xmlns:r="http://schemas.openxmlformats.org/officeDocument/2006/relationships" id="260" r:id="R6a8c86dc67e041e1"/>
    <p:sldId xmlns:r="http://schemas.openxmlformats.org/officeDocument/2006/relationships" id="261" r:id="R96286b64e96c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4a04787a84db8" /><Relationship Type="http://schemas.openxmlformats.org/officeDocument/2006/relationships/slide" Target="/ppt/slides/slide1.xml" Id="R0574b69608f046fd" /><Relationship Type="http://schemas.openxmlformats.org/officeDocument/2006/relationships/slide" Target="/ppt/slides/slide2.xml" Id="Red2af7e37b1044fa" /><Relationship Type="http://schemas.openxmlformats.org/officeDocument/2006/relationships/slide" Target="/ppt/slides/slide3.xml" Id="R15633090a879430a" /><Relationship Type="http://schemas.openxmlformats.org/officeDocument/2006/relationships/slide" Target="/ppt/slides/slide4.xml" Id="Rd3a24b8d7677410b" /><Relationship Type="http://schemas.openxmlformats.org/officeDocument/2006/relationships/slide" Target="/ppt/slides/slide5.xml" Id="R6a8c86dc67e041e1" /><Relationship Type="http://schemas.openxmlformats.org/officeDocument/2006/relationships/slide" Target="/ppt/slides/slide6.xml" Id="R96286b64e96c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d782241c4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622cba5d4f06" /><Relationship Type="http://schemas.openxmlformats.org/officeDocument/2006/relationships/theme" Target="/ppt/slideMasters/theme/theme1.xml" Id="R0209e4c44342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6622cba5d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b622425ab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4fc66a3e2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8ee91d475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77dfccab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cbae0a50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b7fbf531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