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eec837db014a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feefc77daa4af9"/>
  </p:sldMasterIdLst>
  <p:sldIdLst>
    <p:sldId xmlns:r="http://schemas.openxmlformats.org/officeDocument/2006/relationships" id="256" r:id="R29b18c40145347ee"/>
    <p:sldId xmlns:r="http://schemas.openxmlformats.org/officeDocument/2006/relationships" id="257" r:id="R22e996513a5b417d"/>
    <p:sldId xmlns:r="http://schemas.openxmlformats.org/officeDocument/2006/relationships" id="258" r:id="Rb3d5b234beb647e0"/>
    <p:sldId xmlns:r="http://schemas.openxmlformats.org/officeDocument/2006/relationships" id="259" r:id="Rcb17f1a0d9d84576"/>
    <p:sldId xmlns:r="http://schemas.openxmlformats.org/officeDocument/2006/relationships" id="260" r:id="Ra7a9fe75ab3a4502"/>
    <p:sldId xmlns:r="http://schemas.openxmlformats.org/officeDocument/2006/relationships" id="261" r:id="Rcbc067c6072147bb"/>
    <p:sldId xmlns:r="http://schemas.openxmlformats.org/officeDocument/2006/relationships" id="262" r:id="Rcb005214226343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feefc77daa4af9" /><Relationship Type="http://schemas.openxmlformats.org/officeDocument/2006/relationships/slide" Target="/ppt/slides/slide1.xml" Id="R29b18c40145347ee" /><Relationship Type="http://schemas.openxmlformats.org/officeDocument/2006/relationships/slide" Target="/ppt/slides/slide2.xml" Id="R22e996513a5b417d" /><Relationship Type="http://schemas.openxmlformats.org/officeDocument/2006/relationships/slide" Target="/ppt/slides/slide3.xml" Id="Rb3d5b234beb647e0" /><Relationship Type="http://schemas.openxmlformats.org/officeDocument/2006/relationships/slide" Target="/ppt/slides/slide4.xml" Id="Rcb17f1a0d9d84576" /><Relationship Type="http://schemas.openxmlformats.org/officeDocument/2006/relationships/slide" Target="/ppt/slides/slide5.xml" Id="Ra7a9fe75ab3a4502" /><Relationship Type="http://schemas.openxmlformats.org/officeDocument/2006/relationships/slide" Target="/ppt/slides/slide6.xml" Id="Rcbc067c6072147bb" /><Relationship Type="http://schemas.openxmlformats.org/officeDocument/2006/relationships/slide" Target="/ppt/slides/slide7.xml" Id="Rcb005214226343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10bca44a7743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9f1f1d3ed43bd" /><Relationship Type="http://schemas.openxmlformats.org/officeDocument/2006/relationships/theme" Target="/ppt/slideMasters/theme/theme1.xml" Id="R7060c338818a4c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19f1f1d3ed43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57fc7bdd84b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432e9e1ea4a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99f3456c64c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840faaf8e43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f31e669874e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bd361250242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d3781b83a4f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TAMAI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TAMAI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1 825 808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20 732 468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20 750 653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HORPESTAD JONE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 bakars veg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jh@dataplan.no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989 163 280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