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defe819ca14f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937cb22b7b4ba0"/>
  </p:sldMasterIdLst>
  <p:sldIdLst>
    <p:sldId xmlns:r="http://schemas.openxmlformats.org/officeDocument/2006/relationships" id="256" r:id="Rbe70cee3fb1d4d45"/>
    <p:sldId xmlns:r="http://schemas.openxmlformats.org/officeDocument/2006/relationships" id="257" r:id="Re00fd243cbd84926"/>
    <p:sldId xmlns:r="http://schemas.openxmlformats.org/officeDocument/2006/relationships" id="258" r:id="R98573c2df3354acf"/>
    <p:sldId xmlns:r="http://schemas.openxmlformats.org/officeDocument/2006/relationships" id="259" r:id="R3dd4b10c1d124437"/>
    <p:sldId xmlns:r="http://schemas.openxmlformats.org/officeDocument/2006/relationships" id="260" r:id="Rf4d31f6460f0457f"/>
    <p:sldId xmlns:r="http://schemas.openxmlformats.org/officeDocument/2006/relationships" id="261" r:id="R494954676a2a46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937cb22b7b4ba0" /><Relationship Type="http://schemas.openxmlformats.org/officeDocument/2006/relationships/slide" Target="/ppt/slides/slide1.xml" Id="Rbe70cee3fb1d4d45" /><Relationship Type="http://schemas.openxmlformats.org/officeDocument/2006/relationships/slide" Target="/ppt/slides/slide2.xml" Id="Re00fd243cbd84926" /><Relationship Type="http://schemas.openxmlformats.org/officeDocument/2006/relationships/slide" Target="/ppt/slides/slide3.xml" Id="R98573c2df3354acf" /><Relationship Type="http://schemas.openxmlformats.org/officeDocument/2006/relationships/slide" Target="/ppt/slides/slide4.xml" Id="R3dd4b10c1d124437" /><Relationship Type="http://schemas.openxmlformats.org/officeDocument/2006/relationships/slide" Target="/ppt/slides/slide5.xml" Id="Rf4d31f6460f0457f" /><Relationship Type="http://schemas.openxmlformats.org/officeDocument/2006/relationships/slide" Target="/ppt/slides/slide6.xml" Id="R494954676a2a46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aca4a9ab04b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60d4c97e94aec" /><Relationship Type="http://schemas.openxmlformats.org/officeDocument/2006/relationships/theme" Target="/ppt/slideMasters/theme/theme1.xml" Id="Rf3cc279ebf864b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60d4c97e94a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859d8bcf94c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8436864ec42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e35d127334e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9a4e92f874a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eff03da3c41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8ac78ff8742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TAMAI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bakars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