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25c667b55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ebcedf9f94019"/>
  </p:sldMasterIdLst>
  <p:sldIdLst>
    <p:sldId xmlns:r="http://schemas.openxmlformats.org/officeDocument/2006/relationships" id="256" r:id="R908cc17f42144f46"/>
    <p:sldId xmlns:r="http://schemas.openxmlformats.org/officeDocument/2006/relationships" id="257" r:id="R5a7bb467b9f14730"/>
    <p:sldId xmlns:r="http://schemas.openxmlformats.org/officeDocument/2006/relationships" id="258" r:id="Rb65605cd2ccb4b67"/>
    <p:sldId xmlns:r="http://schemas.openxmlformats.org/officeDocument/2006/relationships" id="259" r:id="R319971c9863f41c1"/>
    <p:sldId xmlns:r="http://schemas.openxmlformats.org/officeDocument/2006/relationships" id="260" r:id="R1e190b64a56c4ec6"/>
    <p:sldId xmlns:r="http://schemas.openxmlformats.org/officeDocument/2006/relationships" id="261" r:id="R25683b84645c44ec"/>
    <p:sldId xmlns:r="http://schemas.openxmlformats.org/officeDocument/2006/relationships" id="262" r:id="Rd5f056a56dfa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ebcedf9f94019" /><Relationship Type="http://schemas.openxmlformats.org/officeDocument/2006/relationships/slide" Target="/ppt/slides/slide1.xml" Id="R908cc17f42144f46" /><Relationship Type="http://schemas.openxmlformats.org/officeDocument/2006/relationships/slide" Target="/ppt/slides/slide2.xml" Id="R5a7bb467b9f14730" /><Relationship Type="http://schemas.openxmlformats.org/officeDocument/2006/relationships/slide" Target="/ppt/slides/slide3.xml" Id="Rb65605cd2ccb4b67" /><Relationship Type="http://schemas.openxmlformats.org/officeDocument/2006/relationships/slide" Target="/ppt/slides/slide4.xml" Id="R319971c9863f41c1" /><Relationship Type="http://schemas.openxmlformats.org/officeDocument/2006/relationships/slide" Target="/ppt/slides/slide5.xml" Id="R1e190b64a56c4ec6" /><Relationship Type="http://schemas.openxmlformats.org/officeDocument/2006/relationships/slide" Target="/ppt/slides/slide6.xml" Id="R25683b84645c44ec" /><Relationship Type="http://schemas.openxmlformats.org/officeDocument/2006/relationships/slide" Target="/ppt/slides/slide7.xml" Id="Rd5f056a56dfa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728acbae5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b9fab7d24002" /><Relationship Type="http://schemas.openxmlformats.org/officeDocument/2006/relationships/theme" Target="/ppt/slideMasters/theme/theme1.xml" Id="Rbc3c409ba96e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ab9fab7d2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48c1c068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2c148f95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64dc632c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3ba0a95a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94f49ebc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69311b49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7a58f43c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32 383 483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58 571 688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SCHAU-LARSEN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