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e175ea8f1a549c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9b234e7191c442c"/>
  </p:sldMasterIdLst>
  <p:sldIdLst>
    <p:sldId xmlns:r="http://schemas.openxmlformats.org/officeDocument/2006/relationships" id="256" r:id="Rdc0349db04764c27"/>
    <p:sldId xmlns:r="http://schemas.openxmlformats.org/officeDocument/2006/relationships" id="257" r:id="R9e0c862a83a746a1"/>
    <p:sldId xmlns:r="http://schemas.openxmlformats.org/officeDocument/2006/relationships" id="258" r:id="R5be10f31800146e9"/>
    <p:sldId xmlns:r="http://schemas.openxmlformats.org/officeDocument/2006/relationships" id="259" r:id="R008f4f94fa614ae8"/>
    <p:sldId xmlns:r="http://schemas.openxmlformats.org/officeDocument/2006/relationships" id="260" r:id="Re7c7216d35724442"/>
    <p:sldId xmlns:r="http://schemas.openxmlformats.org/officeDocument/2006/relationships" id="261" r:id="R16d4bb47fbda4dd9"/>
    <p:sldId xmlns:r="http://schemas.openxmlformats.org/officeDocument/2006/relationships" id="262" r:id="R77248b8a434c4a6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b234e7191c442c" /><Relationship Type="http://schemas.openxmlformats.org/officeDocument/2006/relationships/slide" Target="/ppt/slides/slide1.xml" Id="Rdc0349db04764c27" /><Relationship Type="http://schemas.openxmlformats.org/officeDocument/2006/relationships/slide" Target="/ppt/slides/slide2.xml" Id="R9e0c862a83a746a1" /><Relationship Type="http://schemas.openxmlformats.org/officeDocument/2006/relationships/slide" Target="/ppt/slides/slide3.xml" Id="R5be10f31800146e9" /><Relationship Type="http://schemas.openxmlformats.org/officeDocument/2006/relationships/slide" Target="/ppt/slides/slide4.xml" Id="R008f4f94fa614ae8" /><Relationship Type="http://schemas.openxmlformats.org/officeDocument/2006/relationships/slide" Target="/ppt/slides/slide5.xml" Id="Re7c7216d35724442" /><Relationship Type="http://schemas.openxmlformats.org/officeDocument/2006/relationships/slide" Target="/ppt/slides/slide6.xml" Id="R16d4bb47fbda4dd9" /><Relationship Type="http://schemas.openxmlformats.org/officeDocument/2006/relationships/slide" Target="/ppt/slides/slide7.xml" Id="R77248b8a434c4a6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8fca17c13d462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9832732b594f97" /><Relationship Type="http://schemas.openxmlformats.org/officeDocument/2006/relationships/theme" Target="/ppt/slideMasters/theme/theme1.xml" Id="Rdd369dafd7e543d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59832732b594f9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847f1a30f2416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7b35742a684c7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f2eb9aa8a146a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296634f3fc44e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e7be093e9c4d9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58962c80104ba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3698940e684f7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HEIMVIK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HEIMVIK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HEIMVIK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HEIMVIK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HEIMVIK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HEIMVIK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−54 104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1 489 234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7 068 139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7 368 254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HEIMVIK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HEIMVIK ARILD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HEIMVIK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Welhavens vei 54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4319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hei@heimvik.no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www.heimvik.no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989 161 245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HEIMVIK AS</a:t>
            </a:r>
          </a:p>
        </p:txBody>
      </p:sp>
    </p:spTree>
  </p:cSld>
  <p:clrMapOvr>
    <a:masterClrMapping xmlns:a="http://schemas.openxmlformats.org/drawingml/2006/main"/>
  </p:clrMapOvr>
</p:sld>
</file>