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19c46c3c4a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6c230c670849fc"/>
  </p:sldMasterIdLst>
  <p:sldIdLst>
    <p:sldId xmlns:r="http://schemas.openxmlformats.org/officeDocument/2006/relationships" id="256" r:id="R32ade4e8e34643fd"/>
    <p:sldId xmlns:r="http://schemas.openxmlformats.org/officeDocument/2006/relationships" id="257" r:id="Rd4b040d92171484d"/>
    <p:sldId xmlns:r="http://schemas.openxmlformats.org/officeDocument/2006/relationships" id="258" r:id="Rbf100cefb06040fd"/>
    <p:sldId xmlns:r="http://schemas.openxmlformats.org/officeDocument/2006/relationships" id="259" r:id="R75e0336c969140a2"/>
    <p:sldId xmlns:r="http://schemas.openxmlformats.org/officeDocument/2006/relationships" id="260" r:id="R97ff4c1d498f4ae9"/>
    <p:sldId xmlns:r="http://schemas.openxmlformats.org/officeDocument/2006/relationships" id="261" r:id="R59d7707bb0f24a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c230c670849fc" /><Relationship Type="http://schemas.openxmlformats.org/officeDocument/2006/relationships/slide" Target="/ppt/slides/slide1.xml" Id="R32ade4e8e34643fd" /><Relationship Type="http://schemas.openxmlformats.org/officeDocument/2006/relationships/slide" Target="/ppt/slides/slide2.xml" Id="Rd4b040d92171484d" /><Relationship Type="http://schemas.openxmlformats.org/officeDocument/2006/relationships/slide" Target="/ppt/slides/slide3.xml" Id="Rbf100cefb06040fd" /><Relationship Type="http://schemas.openxmlformats.org/officeDocument/2006/relationships/slide" Target="/ppt/slides/slide4.xml" Id="R75e0336c969140a2" /><Relationship Type="http://schemas.openxmlformats.org/officeDocument/2006/relationships/slide" Target="/ppt/slides/slide5.xml" Id="R97ff4c1d498f4ae9" /><Relationship Type="http://schemas.openxmlformats.org/officeDocument/2006/relationships/slide" Target="/ppt/slides/slide6.xml" Id="R59d7707bb0f24a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52d3a7d2d4c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192d53db44e8c" /><Relationship Type="http://schemas.openxmlformats.org/officeDocument/2006/relationships/theme" Target="/ppt/slideMasters/theme/theme1.xml" Id="R5cd90690efbb45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6192d53db44e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41b05c54749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47b8b94b64f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9f8caea68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e97e4e04c46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9368f25b04f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2224bc6f24a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