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bf0048394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a9d8232994ce0"/>
  </p:sldMasterIdLst>
  <p:sldIdLst>
    <p:sldId xmlns:r="http://schemas.openxmlformats.org/officeDocument/2006/relationships" id="256" r:id="Rd86e1422159745a8"/>
    <p:sldId xmlns:r="http://schemas.openxmlformats.org/officeDocument/2006/relationships" id="257" r:id="Ra9cd3c078e094e20"/>
    <p:sldId xmlns:r="http://schemas.openxmlformats.org/officeDocument/2006/relationships" id="258" r:id="R77b4079994374afb"/>
    <p:sldId xmlns:r="http://schemas.openxmlformats.org/officeDocument/2006/relationships" id="259" r:id="R1232b5e7c6a346da"/>
    <p:sldId xmlns:r="http://schemas.openxmlformats.org/officeDocument/2006/relationships" id="260" r:id="R097002c46175454d"/>
    <p:sldId xmlns:r="http://schemas.openxmlformats.org/officeDocument/2006/relationships" id="261" r:id="Rf40fe932aec740f8"/>
    <p:sldId xmlns:r="http://schemas.openxmlformats.org/officeDocument/2006/relationships" id="262" r:id="Rb3f212cf6098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a9d8232994ce0" /><Relationship Type="http://schemas.openxmlformats.org/officeDocument/2006/relationships/slide" Target="/ppt/slides/slide1.xml" Id="Rd86e1422159745a8" /><Relationship Type="http://schemas.openxmlformats.org/officeDocument/2006/relationships/slide" Target="/ppt/slides/slide2.xml" Id="Ra9cd3c078e094e20" /><Relationship Type="http://schemas.openxmlformats.org/officeDocument/2006/relationships/slide" Target="/ppt/slides/slide3.xml" Id="R77b4079994374afb" /><Relationship Type="http://schemas.openxmlformats.org/officeDocument/2006/relationships/slide" Target="/ppt/slides/slide4.xml" Id="R1232b5e7c6a346da" /><Relationship Type="http://schemas.openxmlformats.org/officeDocument/2006/relationships/slide" Target="/ppt/slides/slide5.xml" Id="R097002c46175454d" /><Relationship Type="http://schemas.openxmlformats.org/officeDocument/2006/relationships/slide" Target="/ppt/slides/slide6.xml" Id="Rf40fe932aec740f8" /><Relationship Type="http://schemas.openxmlformats.org/officeDocument/2006/relationships/slide" Target="/ppt/slides/slide7.xml" Id="Rb3f212cf6098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eed22b906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77e643d5a4dee" /><Relationship Type="http://schemas.openxmlformats.org/officeDocument/2006/relationships/theme" Target="/ppt/slideMasters/theme/theme1.xml" Id="Reba3da8e1e1842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77e643d5a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2648c7cae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f5a8671b3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696fb16d5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2fc918d06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a7dfaeb2f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5cf6d7aa541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e5bf371e743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 ALF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