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7034483f9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2c33cb1f44d7d"/>
  </p:sldMasterIdLst>
  <p:sldIdLst>
    <p:sldId xmlns:r="http://schemas.openxmlformats.org/officeDocument/2006/relationships" id="256" r:id="R5cd557c5806f4e6b"/>
    <p:sldId xmlns:r="http://schemas.openxmlformats.org/officeDocument/2006/relationships" id="257" r:id="R3efc68536bc44cc1"/>
    <p:sldId xmlns:r="http://schemas.openxmlformats.org/officeDocument/2006/relationships" id="258" r:id="R1d59388acfd24994"/>
    <p:sldId xmlns:r="http://schemas.openxmlformats.org/officeDocument/2006/relationships" id="259" r:id="Rd3e9faea150e4920"/>
    <p:sldId xmlns:r="http://schemas.openxmlformats.org/officeDocument/2006/relationships" id="260" r:id="Rea9da36b8fd94876"/>
    <p:sldId xmlns:r="http://schemas.openxmlformats.org/officeDocument/2006/relationships" id="261" r:id="R23b6d3676b9a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2c33cb1f44d7d" /><Relationship Type="http://schemas.openxmlformats.org/officeDocument/2006/relationships/slide" Target="/ppt/slides/slide1.xml" Id="R5cd557c5806f4e6b" /><Relationship Type="http://schemas.openxmlformats.org/officeDocument/2006/relationships/slide" Target="/ppt/slides/slide2.xml" Id="R3efc68536bc44cc1" /><Relationship Type="http://schemas.openxmlformats.org/officeDocument/2006/relationships/slide" Target="/ppt/slides/slide3.xml" Id="R1d59388acfd24994" /><Relationship Type="http://schemas.openxmlformats.org/officeDocument/2006/relationships/slide" Target="/ppt/slides/slide4.xml" Id="Rd3e9faea150e4920" /><Relationship Type="http://schemas.openxmlformats.org/officeDocument/2006/relationships/slide" Target="/ppt/slides/slide5.xml" Id="Rea9da36b8fd94876" /><Relationship Type="http://schemas.openxmlformats.org/officeDocument/2006/relationships/slide" Target="/ppt/slides/slide6.xml" Id="R23b6d3676b9a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bb8c802d1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b10b666149d9" /><Relationship Type="http://schemas.openxmlformats.org/officeDocument/2006/relationships/theme" Target="/ppt/slideMasters/theme/theme1.xml" Id="R28ff814ddf17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8b10b6661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1758a9a9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c75c6c368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7337b660b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8cd43e4a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f48bc9dec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7717bdd9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