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14e70d1211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dab16d3fca445c"/>
  </p:sldMasterIdLst>
  <p:sldIdLst>
    <p:sldId xmlns:r="http://schemas.openxmlformats.org/officeDocument/2006/relationships" id="256" r:id="Ra8f0db328d5347f2"/>
    <p:sldId xmlns:r="http://schemas.openxmlformats.org/officeDocument/2006/relationships" id="257" r:id="R34da671d28c541c5"/>
    <p:sldId xmlns:r="http://schemas.openxmlformats.org/officeDocument/2006/relationships" id="258" r:id="R2ffd0b3d7d414d95"/>
    <p:sldId xmlns:r="http://schemas.openxmlformats.org/officeDocument/2006/relationships" id="259" r:id="Rb3eade1b55814132"/>
    <p:sldId xmlns:r="http://schemas.openxmlformats.org/officeDocument/2006/relationships" id="260" r:id="R5a55f75b45e64264"/>
    <p:sldId xmlns:r="http://schemas.openxmlformats.org/officeDocument/2006/relationships" id="261" r:id="R168e77d6202f4c7a"/>
    <p:sldId xmlns:r="http://schemas.openxmlformats.org/officeDocument/2006/relationships" id="262" r:id="Rfe902db31357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ab16d3fca445c" /><Relationship Type="http://schemas.openxmlformats.org/officeDocument/2006/relationships/slide" Target="/ppt/slides/slide1.xml" Id="Ra8f0db328d5347f2" /><Relationship Type="http://schemas.openxmlformats.org/officeDocument/2006/relationships/slide" Target="/ppt/slides/slide2.xml" Id="R34da671d28c541c5" /><Relationship Type="http://schemas.openxmlformats.org/officeDocument/2006/relationships/slide" Target="/ppt/slides/slide3.xml" Id="R2ffd0b3d7d414d95" /><Relationship Type="http://schemas.openxmlformats.org/officeDocument/2006/relationships/slide" Target="/ppt/slides/slide4.xml" Id="Rb3eade1b55814132" /><Relationship Type="http://schemas.openxmlformats.org/officeDocument/2006/relationships/slide" Target="/ppt/slides/slide5.xml" Id="R5a55f75b45e64264" /><Relationship Type="http://schemas.openxmlformats.org/officeDocument/2006/relationships/slide" Target="/ppt/slides/slide6.xml" Id="R168e77d6202f4c7a" /><Relationship Type="http://schemas.openxmlformats.org/officeDocument/2006/relationships/slide" Target="/ppt/slides/slide7.xml" Id="Rfe902db31357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8a671117a48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b13d9533f44bc" /><Relationship Type="http://schemas.openxmlformats.org/officeDocument/2006/relationships/theme" Target="/ppt/slideMasters/theme/theme1.xml" Id="Rc17f372d332a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b13d9533f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0a1dc56bd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4b2ca2b6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5e8c8bacf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a6b907302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8a4d4261a40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67e32258c4c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9a5a618a46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JAROTECH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JAROTECH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487 583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HARALD ROANG  –  55,9 %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HELEN ROANG  –  44,1 %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Holmquistveien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989 161 113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