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4356d6689340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2cb6a08964e6f"/>
  </p:sldMasterIdLst>
  <p:sldIdLst>
    <p:sldId xmlns:r="http://schemas.openxmlformats.org/officeDocument/2006/relationships" id="256" r:id="R73bd45b0ab604314"/>
    <p:sldId xmlns:r="http://schemas.openxmlformats.org/officeDocument/2006/relationships" id="257" r:id="Re82421695ece4706"/>
    <p:sldId xmlns:r="http://schemas.openxmlformats.org/officeDocument/2006/relationships" id="258" r:id="R9a120f79ad4049b0"/>
    <p:sldId xmlns:r="http://schemas.openxmlformats.org/officeDocument/2006/relationships" id="259" r:id="R09e9d5f7c5dc4511"/>
    <p:sldId xmlns:r="http://schemas.openxmlformats.org/officeDocument/2006/relationships" id="260" r:id="R1354e35e732a48fa"/>
    <p:sldId xmlns:r="http://schemas.openxmlformats.org/officeDocument/2006/relationships" id="261" r:id="Rc64a25840ffe4a14"/>
    <p:sldId xmlns:r="http://schemas.openxmlformats.org/officeDocument/2006/relationships" id="262" r:id="Reffce2ba0bef40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2cb6a08964e6f" /><Relationship Type="http://schemas.openxmlformats.org/officeDocument/2006/relationships/slide" Target="/ppt/slides/slide1.xml" Id="R73bd45b0ab604314" /><Relationship Type="http://schemas.openxmlformats.org/officeDocument/2006/relationships/slide" Target="/ppt/slides/slide2.xml" Id="Re82421695ece4706" /><Relationship Type="http://schemas.openxmlformats.org/officeDocument/2006/relationships/slide" Target="/ppt/slides/slide3.xml" Id="R9a120f79ad4049b0" /><Relationship Type="http://schemas.openxmlformats.org/officeDocument/2006/relationships/slide" Target="/ppt/slides/slide4.xml" Id="R09e9d5f7c5dc4511" /><Relationship Type="http://schemas.openxmlformats.org/officeDocument/2006/relationships/slide" Target="/ppt/slides/slide5.xml" Id="R1354e35e732a48fa" /><Relationship Type="http://schemas.openxmlformats.org/officeDocument/2006/relationships/slide" Target="/ppt/slides/slide6.xml" Id="Rc64a25840ffe4a14" /><Relationship Type="http://schemas.openxmlformats.org/officeDocument/2006/relationships/slide" Target="/ppt/slides/slide7.xml" Id="Reffce2ba0bef40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e85edde614e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349f2885d4bcd" /><Relationship Type="http://schemas.openxmlformats.org/officeDocument/2006/relationships/theme" Target="/ppt/slideMasters/theme/theme1.xml" Id="R62265c908930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349f2885d4b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4dc46f66c4c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79065a3c1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b380a1b3947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501abf3564f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767efcd8f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93caab043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9c3a928b544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GELCO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2 511 089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3 428 397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38 232 471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40 383 401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LUNDE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KÅRE LUNDE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LUNDE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989 160 478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GELCO AS</a:t>
            </a:r>
          </a:p>
        </p:txBody>
      </p:sp>
    </p:spTree>
  </p:cSld>
  <p:clrMapOvr>
    <a:masterClrMapping xmlns:a="http://schemas.openxmlformats.org/drawingml/2006/main"/>
  </p:clrMapOvr>
</p:sld>
</file>